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ppt/tags/tag30.xml" ContentType="application/vnd.openxmlformats-officedocument.presentationml.tags+xml"/>
  <Override PartName="/ppt/notesSlides/notesSlide31.xml" ContentType="application/vnd.openxmlformats-officedocument.presentationml.notesSlide+xml"/>
  <Override PartName="/ppt/tags/tag31.xml" ContentType="application/vnd.openxmlformats-officedocument.presentationml.tags+xml"/>
  <Override PartName="/ppt/notesSlides/notesSlide32.xml" ContentType="application/vnd.openxmlformats-officedocument.presentationml.notesSlide+xml"/>
  <Override PartName="/ppt/tags/tag32.xml" ContentType="application/vnd.openxmlformats-officedocument.presentationml.tags+xml"/>
  <Override PartName="/ppt/notesSlides/notesSlide33.xml" ContentType="application/vnd.openxmlformats-officedocument.presentationml.notesSlide+xml"/>
  <Override PartName="/ppt/tags/tag33.xml" ContentType="application/vnd.openxmlformats-officedocument.presentationml.tags+xml"/>
  <Override PartName="/ppt/notesSlides/notesSlide34.xml" ContentType="application/vnd.openxmlformats-officedocument.presentationml.notesSlide+xml"/>
  <Override PartName="/ppt/tags/tag34.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86" r:id="rId3"/>
    <p:sldId id="289" r:id="rId4"/>
    <p:sldId id="287" r:id="rId5"/>
    <p:sldId id="288" r:id="rId6"/>
    <p:sldId id="291" r:id="rId7"/>
    <p:sldId id="290" r:id="rId8"/>
    <p:sldId id="292" r:id="rId9"/>
    <p:sldId id="257" r:id="rId10"/>
    <p:sldId id="258" r:id="rId11"/>
    <p:sldId id="259" r:id="rId12"/>
    <p:sldId id="260" r:id="rId13"/>
    <p:sldId id="261" r:id="rId14"/>
    <p:sldId id="262" r:id="rId15"/>
    <p:sldId id="264" r:id="rId16"/>
    <p:sldId id="263" r:id="rId17"/>
    <p:sldId id="265" r:id="rId18"/>
    <p:sldId id="283" r:id="rId19"/>
    <p:sldId id="284" r:id="rId20"/>
    <p:sldId id="285" r:id="rId21"/>
    <p:sldId id="282" r:id="rId22"/>
    <p:sldId id="267"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Lst>
  <p:sldSz cx="9144000" cy="5143500" type="screen16x9"/>
  <p:notesSz cx="6858000" cy="9144000"/>
  <p:embeddedFontLst>
    <p:embeddedFont>
      <p:font typeface="方正兰亭细黑_GBK" panose="02010600030101010101" charset="-122"/>
      <p:regular r:id="rId38"/>
    </p:embeddedFont>
    <p:embeddedFont>
      <p:font typeface="黑体" panose="02010609060101010101" pitchFamily="49" charset="-122"/>
      <p:regular r:id="rId39"/>
    </p:embeddedFont>
    <p:embeddedFont>
      <p:font typeface="华文琥珀" panose="02010800040101010101" pitchFamily="2" charset="-122"/>
      <p:regular r:id="rId40"/>
    </p:embeddedFont>
    <p:embeddedFont>
      <p:font typeface="楷体" panose="02010609060101010101" pitchFamily="49" charset="-122"/>
      <p:regular r:id="rId41"/>
    </p:embeddedFont>
    <p:embeddedFont>
      <p:font typeface="幼圆" panose="02010509060101010101" pitchFamily="49" charset="-122"/>
      <p:regular r:id="rId42"/>
    </p:embeddedFont>
    <p:embeddedFont>
      <p:font typeface="Calibri" panose="020F0502020204030204" pitchFamily="34" charset="0"/>
      <p:regular r:id="rId43"/>
      <p:bold r:id="rId44"/>
      <p:italic r:id="rId45"/>
      <p:boldItalic r:id="rId46"/>
    </p:embeddedFont>
    <p:embeddedFont>
      <p:font typeface="Earth" panose="02010600030101010101"/>
      <p:regular r:id="rId47"/>
    </p:embeddedFont>
    <p:embeddedFont>
      <p:font typeface="Segoe UI Black" panose="020B0A02040204020203" pitchFamily="34" charset="0"/>
      <p:bold r:id="rId48"/>
      <p:boldItalic r:id="rId49"/>
    </p:embeddedFont>
    <p:embeddedFont>
      <p:font typeface="Watford DB"/>
      <p:regular r:id="rId50"/>
    </p:embeddedFont>
    <p:embeddedFont>
      <p:font typeface="方正兰亭细黑_GBK_M" panose="02010600030101010101" charset="2"/>
      <p:regular r:id="rId5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21" autoAdjust="0"/>
    <p:restoredTop sz="81250" autoAdjust="0"/>
  </p:normalViewPr>
  <p:slideViewPr>
    <p:cSldViewPr snapToGrid="0">
      <p:cViewPr varScale="1">
        <p:scale>
          <a:sx n="95" d="100"/>
          <a:sy n="95" d="100"/>
        </p:scale>
        <p:origin x="53" y="5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pPr/>
              <a:t>2020/11/8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pPr/>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大家好，我们的选题是</a:t>
            </a:r>
            <a:r>
              <a:rPr lang="en-US" altLang="zh-CN" dirty="0"/>
              <a:t>CCF</a:t>
            </a:r>
            <a:r>
              <a:rPr lang="zh-CN" altLang="en-US" dirty="0"/>
              <a:t>大赛中题目：“非结构化商业文本信息中心隐私信息识别“</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a:t>
            </a:fld>
            <a:endParaRPr lang="zh-CN" altLang="en-US"/>
          </a:p>
        </p:txBody>
      </p:sp>
    </p:spTree>
    <p:extLst>
      <p:ext uri="{BB962C8B-B14F-4D97-AF65-F5344CB8AC3E}">
        <p14:creationId xmlns:p14="http://schemas.microsoft.com/office/powerpoint/2010/main" val="1990961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10</a:t>
            </a:fld>
            <a:endParaRPr lang="zh-CN" altLang="en-US"/>
          </a:p>
        </p:txBody>
      </p:sp>
    </p:spTree>
    <p:extLst>
      <p:ext uri="{BB962C8B-B14F-4D97-AF65-F5344CB8AC3E}">
        <p14:creationId xmlns:p14="http://schemas.microsoft.com/office/powerpoint/2010/main" val="997167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更多模板资料</a:t>
            </a:r>
            <a:r>
              <a:rPr lang="en-US" altLang="zh-CN" dirty="0"/>
              <a:t>-</a:t>
            </a:r>
            <a:r>
              <a:rPr lang="zh-CN" altLang="en-US" dirty="0"/>
              <a:t>亮亮图文旗舰店 </a:t>
            </a:r>
            <a:r>
              <a:rPr lang="en-US" altLang="zh-CN" dirty="0"/>
              <a:t>https://liangliangtuwen.tmall.com/</a:t>
            </a:r>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11</a:t>
            </a:fld>
            <a:endParaRPr lang="zh-CN" altLang="en-US"/>
          </a:p>
        </p:txBody>
      </p:sp>
    </p:spTree>
    <p:extLst>
      <p:ext uri="{BB962C8B-B14F-4D97-AF65-F5344CB8AC3E}">
        <p14:creationId xmlns:p14="http://schemas.microsoft.com/office/powerpoint/2010/main" val="1075301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亮亮图文旗舰店</a:t>
            </a:r>
            <a:r>
              <a:rPr lang="en-US" altLang="zh-CN"/>
              <a:t>https://liangliangtuwen.tamall.com</a:t>
            </a:r>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12</a:t>
            </a:fld>
            <a:endParaRPr lang="zh-CN" altLang="en-US"/>
          </a:p>
        </p:txBody>
      </p:sp>
    </p:spTree>
    <p:extLst>
      <p:ext uri="{BB962C8B-B14F-4D97-AF65-F5344CB8AC3E}">
        <p14:creationId xmlns:p14="http://schemas.microsoft.com/office/powerpoint/2010/main" val="2791270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13</a:t>
            </a:fld>
            <a:endParaRPr lang="zh-CN" altLang="en-US"/>
          </a:p>
        </p:txBody>
      </p:sp>
    </p:spTree>
    <p:extLst>
      <p:ext uri="{BB962C8B-B14F-4D97-AF65-F5344CB8AC3E}">
        <p14:creationId xmlns:p14="http://schemas.microsoft.com/office/powerpoint/2010/main" val="1566502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14</a:t>
            </a:fld>
            <a:endParaRPr lang="zh-CN" altLang="en-US"/>
          </a:p>
        </p:txBody>
      </p:sp>
    </p:spTree>
    <p:extLst>
      <p:ext uri="{BB962C8B-B14F-4D97-AF65-F5344CB8AC3E}">
        <p14:creationId xmlns:p14="http://schemas.microsoft.com/office/powerpoint/2010/main" val="4280400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15</a:t>
            </a:fld>
            <a:endParaRPr lang="zh-CN" altLang="en-US"/>
          </a:p>
        </p:txBody>
      </p:sp>
    </p:spTree>
    <p:extLst>
      <p:ext uri="{BB962C8B-B14F-4D97-AF65-F5344CB8AC3E}">
        <p14:creationId xmlns:p14="http://schemas.microsoft.com/office/powerpoint/2010/main" val="119021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更多模板资料</a:t>
            </a:r>
            <a:r>
              <a:rPr lang="en-US" altLang="zh-CN" dirty="0"/>
              <a:t>-</a:t>
            </a:r>
            <a:r>
              <a:rPr lang="zh-CN" altLang="en-US" dirty="0"/>
              <a:t>亮亮图文旗舰店 </a:t>
            </a:r>
            <a:r>
              <a:rPr lang="en-US" altLang="zh-CN" dirty="0"/>
              <a:t>https://liangliangtuwen.tmall.com/</a:t>
            </a:r>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16</a:t>
            </a:fld>
            <a:endParaRPr lang="zh-CN" altLang="en-US"/>
          </a:p>
        </p:txBody>
      </p:sp>
    </p:spTree>
    <p:extLst>
      <p:ext uri="{BB962C8B-B14F-4D97-AF65-F5344CB8AC3E}">
        <p14:creationId xmlns:p14="http://schemas.microsoft.com/office/powerpoint/2010/main" val="740937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更多模板资料</a:t>
            </a:r>
            <a:r>
              <a:rPr lang="en-US" altLang="zh-CN" dirty="0"/>
              <a:t>-</a:t>
            </a:r>
            <a:r>
              <a:rPr lang="zh-CN" altLang="en-US" dirty="0"/>
              <a:t>亮亮图文旗舰店 </a:t>
            </a:r>
            <a:r>
              <a:rPr lang="en-US" altLang="zh-CN"/>
              <a:t>https://liangliangtuwen.tmall.com/</a:t>
            </a:r>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17</a:t>
            </a:fld>
            <a:endParaRPr lang="zh-CN" altLang="en-US"/>
          </a:p>
        </p:txBody>
      </p:sp>
    </p:spTree>
    <p:extLst>
      <p:ext uri="{BB962C8B-B14F-4D97-AF65-F5344CB8AC3E}">
        <p14:creationId xmlns:p14="http://schemas.microsoft.com/office/powerpoint/2010/main" val="3406162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18</a:t>
            </a:fld>
            <a:endParaRPr lang="zh-CN" altLang="en-US"/>
          </a:p>
        </p:txBody>
      </p:sp>
    </p:spTree>
    <p:extLst>
      <p:ext uri="{BB962C8B-B14F-4D97-AF65-F5344CB8AC3E}">
        <p14:creationId xmlns:p14="http://schemas.microsoft.com/office/powerpoint/2010/main" val="119021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19</a:t>
            </a:fld>
            <a:endParaRPr lang="zh-CN" altLang="en-US"/>
          </a:p>
        </p:txBody>
      </p:sp>
    </p:spTree>
    <p:extLst>
      <p:ext uri="{BB962C8B-B14F-4D97-AF65-F5344CB8AC3E}">
        <p14:creationId xmlns:p14="http://schemas.microsoft.com/office/powerpoint/2010/main" val="3406162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a:t>
            </a:fld>
            <a:endParaRPr lang="zh-CN" altLang="en-US"/>
          </a:p>
        </p:txBody>
      </p:sp>
    </p:spTree>
    <p:extLst>
      <p:ext uri="{BB962C8B-B14F-4D97-AF65-F5344CB8AC3E}">
        <p14:creationId xmlns:p14="http://schemas.microsoft.com/office/powerpoint/2010/main" val="70774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20</a:t>
            </a:fld>
            <a:endParaRPr lang="zh-CN" altLang="en-US"/>
          </a:p>
        </p:txBody>
      </p:sp>
    </p:spTree>
    <p:extLst>
      <p:ext uri="{BB962C8B-B14F-4D97-AF65-F5344CB8AC3E}">
        <p14:creationId xmlns:p14="http://schemas.microsoft.com/office/powerpoint/2010/main" val="3406162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21</a:t>
            </a:fld>
            <a:endParaRPr lang="zh-CN" altLang="en-US"/>
          </a:p>
        </p:txBody>
      </p:sp>
    </p:spTree>
    <p:extLst>
      <p:ext uri="{BB962C8B-B14F-4D97-AF65-F5344CB8AC3E}">
        <p14:creationId xmlns:p14="http://schemas.microsoft.com/office/powerpoint/2010/main" val="3684759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22</a:t>
            </a:fld>
            <a:endParaRPr lang="zh-CN" altLang="en-US"/>
          </a:p>
        </p:txBody>
      </p:sp>
    </p:spTree>
    <p:extLst>
      <p:ext uri="{BB962C8B-B14F-4D97-AF65-F5344CB8AC3E}">
        <p14:creationId xmlns:p14="http://schemas.microsoft.com/office/powerpoint/2010/main" val="2283251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23</a:t>
            </a:fld>
            <a:endParaRPr lang="zh-CN" altLang="en-US"/>
          </a:p>
        </p:txBody>
      </p:sp>
    </p:spTree>
    <p:extLst>
      <p:ext uri="{BB962C8B-B14F-4D97-AF65-F5344CB8AC3E}">
        <p14:creationId xmlns:p14="http://schemas.microsoft.com/office/powerpoint/2010/main" val="3598040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24</a:t>
            </a:fld>
            <a:endParaRPr lang="zh-CN" altLang="en-US"/>
          </a:p>
        </p:txBody>
      </p:sp>
    </p:spTree>
    <p:extLst>
      <p:ext uri="{BB962C8B-B14F-4D97-AF65-F5344CB8AC3E}">
        <p14:creationId xmlns:p14="http://schemas.microsoft.com/office/powerpoint/2010/main" val="966901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25</a:t>
            </a:fld>
            <a:endParaRPr lang="zh-CN" altLang="en-US"/>
          </a:p>
        </p:txBody>
      </p:sp>
    </p:spTree>
    <p:extLst>
      <p:ext uri="{BB962C8B-B14F-4D97-AF65-F5344CB8AC3E}">
        <p14:creationId xmlns:p14="http://schemas.microsoft.com/office/powerpoint/2010/main" val="27956134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26</a:t>
            </a:fld>
            <a:endParaRPr lang="zh-CN" altLang="en-US"/>
          </a:p>
        </p:txBody>
      </p:sp>
    </p:spTree>
    <p:extLst>
      <p:ext uri="{BB962C8B-B14F-4D97-AF65-F5344CB8AC3E}">
        <p14:creationId xmlns:p14="http://schemas.microsoft.com/office/powerpoint/2010/main" val="2950616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27</a:t>
            </a:fld>
            <a:endParaRPr lang="zh-CN" altLang="en-US"/>
          </a:p>
        </p:txBody>
      </p:sp>
    </p:spTree>
    <p:extLst>
      <p:ext uri="{BB962C8B-B14F-4D97-AF65-F5344CB8AC3E}">
        <p14:creationId xmlns:p14="http://schemas.microsoft.com/office/powerpoint/2010/main" val="296103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28</a:t>
            </a:fld>
            <a:endParaRPr lang="zh-CN" altLang="en-US"/>
          </a:p>
        </p:txBody>
      </p:sp>
    </p:spTree>
    <p:extLst>
      <p:ext uri="{BB962C8B-B14F-4D97-AF65-F5344CB8AC3E}">
        <p14:creationId xmlns:p14="http://schemas.microsoft.com/office/powerpoint/2010/main" val="35830371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29</a:t>
            </a:fld>
            <a:endParaRPr lang="zh-CN" altLang="en-US"/>
          </a:p>
        </p:txBody>
      </p:sp>
    </p:spTree>
    <p:extLst>
      <p:ext uri="{BB962C8B-B14F-4D97-AF65-F5344CB8AC3E}">
        <p14:creationId xmlns:p14="http://schemas.microsoft.com/office/powerpoint/2010/main" val="287279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3</a:t>
            </a:fld>
            <a:endParaRPr lang="zh-CN" altLang="en-US"/>
          </a:p>
        </p:txBody>
      </p:sp>
    </p:spTree>
    <p:extLst>
      <p:ext uri="{BB962C8B-B14F-4D97-AF65-F5344CB8AC3E}">
        <p14:creationId xmlns:p14="http://schemas.microsoft.com/office/powerpoint/2010/main" val="2025225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30</a:t>
            </a:fld>
            <a:endParaRPr lang="zh-CN" altLang="en-US"/>
          </a:p>
        </p:txBody>
      </p:sp>
    </p:spTree>
    <p:extLst>
      <p:ext uri="{BB962C8B-B14F-4D97-AF65-F5344CB8AC3E}">
        <p14:creationId xmlns:p14="http://schemas.microsoft.com/office/powerpoint/2010/main" val="37089889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31</a:t>
            </a:fld>
            <a:endParaRPr lang="zh-CN" altLang="en-US"/>
          </a:p>
        </p:txBody>
      </p:sp>
    </p:spTree>
    <p:extLst>
      <p:ext uri="{BB962C8B-B14F-4D97-AF65-F5344CB8AC3E}">
        <p14:creationId xmlns:p14="http://schemas.microsoft.com/office/powerpoint/2010/main" val="41194771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32</a:t>
            </a:fld>
            <a:endParaRPr lang="zh-CN" altLang="en-US"/>
          </a:p>
        </p:txBody>
      </p:sp>
    </p:spTree>
    <p:extLst>
      <p:ext uri="{BB962C8B-B14F-4D97-AF65-F5344CB8AC3E}">
        <p14:creationId xmlns:p14="http://schemas.microsoft.com/office/powerpoint/2010/main" val="2318587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33</a:t>
            </a:fld>
            <a:endParaRPr lang="zh-CN" altLang="en-US"/>
          </a:p>
        </p:txBody>
      </p:sp>
    </p:spTree>
    <p:extLst>
      <p:ext uri="{BB962C8B-B14F-4D97-AF65-F5344CB8AC3E}">
        <p14:creationId xmlns:p14="http://schemas.microsoft.com/office/powerpoint/2010/main" val="32118385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34</a:t>
            </a:fld>
            <a:endParaRPr lang="zh-CN" altLang="en-US"/>
          </a:p>
        </p:txBody>
      </p:sp>
    </p:spTree>
    <p:extLst>
      <p:ext uri="{BB962C8B-B14F-4D97-AF65-F5344CB8AC3E}">
        <p14:creationId xmlns:p14="http://schemas.microsoft.com/office/powerpoint/2010/main" val="23157879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35</a:t>
            </a:fld>
            <a:endParaRPr lang="zh-CN" altLang="en-US"/>
          </a:p>
        </p:txBody>
      </p:sp>
    </p:spTree>
    <p:extLst>
      <p:ext uri="{BB962C8B-B14F-4D97-AF65-F5344CB8AC3E}">
        <p14:creationId xmlns:p14="http://schemas.microsoft.com/office/powerpoint/2010/main" val="980899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4</a:t>
            </a:fld>
            <a:endParaRPr lang="zh-CN" altLang="en-US"/>
          </a:p>
        </p:txBody>
      </p:sp>
    </p:spTree>
    <p:extLst>
      <p:ext uri="{BB962C8B-B14F-4D97-AF65-F5344CB8AC3E}">
        <p14:creationId xmlns:p14="http://schemas.microsoft.com/office/powerpoint/2010/main" val="2499153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5</a:t>
            </a:fld>
            <a:endParaRPr lang="zh-CN" altLang="en-US"/>
          </a:p>
        </p:txBody>
      </p:sp>
    </p:spTree>
    <p:extLst>
      <p:ext uri="{BB962C8B-B14F-4D97-AF65-F5344CB8AC3E}">
        <p14:creationId xmlns:p14="http://schemas.microsoft.com/office/powerpoint/2010/main" val="2520984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6</a:t>
            </a:fld>
            <a:endParaRPr lang="zh-CN" altLang="en-US"/>
          </a:p>
        </p:txBody>
      </p:sp>
    </p:spTree>
    <p:extLst>
      <p:ext uri="{BB962C8B-B14F-4D97-AF65-F5344CB8AC3E}">
        <p14:creationId xmlns:p14="http://schemas.microsoft.com/office/powerpoint/2010/main" val="1187734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7</a:t>
            </a:fld>
            <a:endParaRPr lang="zh-CN" altLang="en-US"/>
          </a:p>
        </p:txBody>
      </p:sp>
    </p:spTree>
    <p:extLst>
      <p:ext uri="{BB962C8B-B14F-4D97-AF65-F5344CB8AC3E}">
        <p14:creationId xmlns:p14="http://schemas.microsoft.com/office/powerpoint/2010/main" val="2865303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8</a:t>
            </a:fld>
            <a:endParaRPr lang="zh-CN" altLang="en-US"/>
          </a:p>
        </p:txBody>
      </p:sp>
    </p:spTree>
    <p:extLst>
      <p:ext uri="{BB962C8B-B14F-4D97-AF65-F5344CB8AC3E}">
        <p14:creationId xmlns:p14="http://schemas.microsoft.com/office/powerpoint/2010/main" val="1490878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9</a:t>
            </a:fld>
            <a:endParaRPr lang="zh-CN" altLang="en-US"/>
          </a:p>
        </p:txBody>
      </p:sp>
    </p:spTree>
    <p:extLst>
      <p:ext uri="{BB962C8B-B14F-4D97-AF65-F5344CB8AC3E}">
        <p14:creationId xmlns:p14="http://schemas.microsoft.com/office/powerpoint/2010/main" val="1022216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815011272"/>
      </p:ext>
    </p:extLst>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2180677444"/>
      </p:ext>
    </p:extLst>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172218166"/>
      </p:ext>
    </p:extLst>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134861265"/>
      </p:ext>
    </p:extLst>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2101343882"/>
      </p:ext>
    </p:extLst>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4293712181"/>
      </p:ext>
    </p:extLst>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217382833"/>
      </p:ext>
    </p:extLst>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6.jpeg"/><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20.xml"/><Relationship Id="rId4" Type="http://schemas.openxmlformats.org/officeDocument/2006/relationships/image" Target="../media/image13.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13.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13.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13.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26.xml"/><Relationship Id="rId4" Type="http://schemas.openxmlformats.org/officeDocument/2006/relationships/image" Target="../media/image13.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13.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image" Target="../media/image13.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30.xml"/><Relationship Id="rId4" Type="http://schemas.openxmlformats.org/officeDocument/2006/relationships/image" Target="../media/image13.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31.xml"/><Relationship Id="rId4" Type="http://schemas.openxmlformats.org/officeDocument/2006/relationships/image" Target="../media/image13.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32.xml"/><Relationship Id="rId4" Type="http://schemas.openxmlformats.org/officeDocument/2006/relationships/image" Target="../media/image13.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33.xml"/><Relationship Id="rId4" Type="http://schemas.openxmlformats.org/officeDocument/2006/relationships/image" Target="../media/image13.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34.xml"/><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256583" y="3729788"/>
            <a:ext cx="677676" cy="677676"/>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458033" y="1269680"/>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216986" y="4440947"/>
            <a:ext cx="301060" cy="301060"/>
            <a:chOff x="304800" y="673100"/>
            <a:chExt cx="4000500" cy="4000500"/>
          </a:xfrm>
          <a:effectLst>
            <a:outerShdw blurRad="381000" dist="152400" dir="8100000" algn="tr" rotWithShape="0">
              <a:prstClr val="black">
                <a:alpha val="7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椭圆 1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2555140" y="809202"/>
            <a:ext cx="623903" cy="623903"/>
            <a:chOff x="304800" y="673100"/>
            <a:chExt cx="4000500" cy="4000500"/>
          </a:xfrm>
          <a:effectLst>
            <a:outerShdw blurRad="317500" dist="1905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椭圆 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2098095" y="4423601"/>
            <a:ext cx="219777" cy="219777"/>
            <a:chOff x="304800" y="673100"/>
            <a:chExt cx="4000500" cy="4000500"/>
          </a:xfrm>
          <a:effectLst>
            <a:outerShdw blurRad="381000" dist="152400" dir="8100000" algn="tr" rotWithShape="0">
              <a:prstClr val="black">
                <a:alpha val="7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773523" y="3230102"/>
            <a:ext cx="287919" cy="287919"/>
            <a:chOff x="304800" y="673100"/>
            <a:chExt cx="4000500" cy="4000500"/>
          </a:xfrm>
          <a:effectLst>
            <a:outerShdw blurRad="381000" dist="152400" dir="8100000" algn="tr" rotWithShape="0">
              <a:prstClr val="black">
                <a:alpha val="7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椭圆 2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椭圆 24"/>
          <p:cNvSpPr/>
          <p:nvPr/>
        </p:nvSpPr>
        <p:spPr>
          <a:xfrm>
            <a:off x="3777723" y="80920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24239" y="3866717"/>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3600309" y="4149156"/>
            <a:ext cx="452191" cy="452191"/>
            <a:chOff x="304800" y="673100"/>
            <a:chExt cx="4000500" cy="4000500"/>
          </a:xfrm>
          <a:effectLst>
            <a:outerShdw blurRad="317500" dist="1905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1830252" y="1711627"/>
            <a:ext cx="6093096" cy="1578737"/>
            <a:chOff x="4304043" y="1286668"/>
            <a:chExt cx="3837944" cy="2757793"/>
          </a:xfrm>
          <a:effectLst>
            <a:outerShdw blurRad="381000" dist="254000" dir="8100000" algn="tr" rotWithShape="0">
              <a:prstClr val="black">
                <a:alpha val="40000"/>
              </a:prstClr>
            </a:outerShdw>
          </a:effectLst>
        </p:grpSpPr>
        <p:sp>
          <p:nvSpPr>
            <p:cNvPr id="36" name="圆角矩形 3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8" name="椭圆 37"/>
          <p:cNvSpPr/>
          <p:nvPr/>
        </p:nvSpPr>
        <p:spPr>
          <a:xfrm>
            <a:off x="479789" y="4314421"/>
            <a:ext cx="379661" cy="379661"/>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2479789" y="3699099"/>
            <a:ext cx="301060" cy="301060"/>
            <a:chOff x="304800" y="673100"/>
            <a:chExt cx="4000500" cy="4000500"/>
          </a:xfrm>
          <a:effectLst>
            <a:outerShdw blurRad="381000" dist="152400" dir="8100000" algn="tr" rotWithShape="0">
              <a:prstClr val="black">
                <a:alpha val="7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2470196" y="249672"/>
            <a:ext cx="219777" cy="219777"/>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椭圆 4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786091" y="833234"/>
            <a:ext cx="287919" cy="287919"/>
            <a:chOff x="304800" y="673100"/>
            <a:chExt cx="4000500" cy="4000500"/>
          </a:xfrm>
          <a:effectLst>
            <a:outerShdw blurRad="381000" dist="152400" dir="8100000" algn="tr" rotWithShape="0">
              <a:prstClr val="black">
                <a:alpha val="7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椭圆 4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椭圆 47"/>
          <p:cNvSpPr/>
          <p:nvPr/>
        </p:nvSpPr>
        <p:spPr>
          <a:xfrm>
            <a:off x="2170889" y="574568"/>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503923" y="1269680"/>
            <a:ext cx="727904" cy="727904"/>
            <a:chOff x="304800" y="673100"/>
            <a:chExt cx="4000500" cy="4000500"/>
          </a:xfrm>
          <a:effectLst>
            <a:outerShdw blurRad="317500" dist="1905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a:off x="3610178" y="367912"/>
            <a:ext cx="287919" cy="287919"/>
            <a:chOff x="304800" y="673100"/>
            <a:chExt cx="4000500" cy="4000500"/>
          </a:xfrm>
          <a:effectLst>
            <a:outerShdw blurRad="381000" dist="152400" dir="8100000" algn="tr" rotWithShape="0">
              <a:prstClr val="black">
                <a:alpha val="7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椭圆 5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椭圆 54"/>
          <p:cNvSpPr/>
          <p:nvPr/>
        </p:nvSpPr>
        <p:spPr>
          <a:xfrm>
            <a:off x="464438" y="2571750"/>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TextBox 55"/>
          <p:cNvSpPr txBox="1"/>
          <p:nvPr/>
        </p:nvSpPr>
        <p:spPr>
          <a:xfrm>
            <a:off x="3104639" y="1806986"/>
            <a:ext cx="4698722" cy="1077218"/>
          </a:xfrm>
          <a:prstGeom prst="rect">
            <a:avLst/>
          </a:prstGeom>
          <a:noFill/>
        </p:spPr>
        <p:txBody>
          <a:bodyPr wrap="none" rtlCol="0">
            <a:spAutoFit/>
          </a:bodyPr>
          <a:lstStyle/>
          <a:p>
            <a:r>
              <a:rPr lang="zh-CN" altLang="en-US" sz="3200" b="1" dirty="0">
                <a:latin typeface="楷体" panose="02010609060101010101" pitchFamily="49" charset="-122"/>
                <a:ea typeface="楷体" panose="02010609060101010101" pitchFamily="49" charset="-122"/>
              </a:rPr>
              <a:t>非结构化商业文本信息中</a:t>
            </a:r>
            <a:endParaRPr lang="en-US" altLang="zh-CN" sz="3200" b="1" dirty="0">
              <a:latin typeface="楷体" panose="02010609060101010101" pitchFamily="49" charset="-122"/>
              <a:ea typeface="楷体" panose="02010609060101010101" pitchFamily="49" charset="-122"/>
            </a:endParaRPr>
          </a:p>
          <a:p>
            <a:pPr algn="r"/>
            <a:r>
              <a:rPr lang="zh-CN" altLang="en-US" sz="3200" b="1" dirty="0">
                <a:latin typeface="楷体" panose="02010609060101010101" pitchFamily="49" charset="-122"/>
                <a:ea typeface="楷体" panose="02010609060101010101" pitchFamily="49" charset="-122"/>
              </a:rPr>
              <a:t>隐私信息识别</a:t>
            </a:r>
          </a:p>
        </p:txBody>
      </p:sp>
      <p:sp>
        <p:nvSpPr>
          <p:cNvPr id="57" name="TextBox 56"/>
          <p:cNvSpPr txBox="1"/>
          <p:nvPr/>
        </p:nvSpPr>
        <p:spPr>
          <a:xfrm>
            <a:off x="6972645" y="3950666"/>
            <a:ext cx="1901405" cy="969496"/>
          </a:xfrm>
          <a:prstGeom prst="rect">
            <a:avLst/>
          </a:prstGeom>
          <a:noFill/>
        </p:spPr>
        <p:txBody>
          <a:bodyPr wrap="square" rtlCol="0">
            <a:spAutoFit/>
          </a:bodyPr>
          <a:lstStyle/>
          <a:p>
            <a:r>
              <a:rPr lang="en-US" altLang="zh-CN" sz="1600" dirty="0" err="1">
                <a:latin typeface="楷体" panose="02010609060101010101" pitchFamily="49" charset="-122"/>
                <a:ea typeface="楷体" panose="02010609060101010101" pitchFamily="49" charset="-122"/>
              </a:rPr>
              <a:t>HeapOverflow</a:t>
            </a:r>
            <a:r>
              <a:rPr lang="zh-CN" altLang="en-US" sz="1600" dirty="0">
                <a:latin typeface="楷体" panose="02010609060101010101" pitchFamily="49" charset="-122"/>
                <a:ea typeface="楷体" panose="02010609060101010101" pitchFamily="49" charset="-122"/>
              </a:rPr>
              <a:t>组：</a:t>
            </a:r>
            <a:endParaRPr lang="en-US" altLang="zh-CN" sz="1600" dirty="0">
              <a:latin typeface="楷体" panose="02010609060101010101" pitchFamily="49" charset="-122"/>
              <a:ea typeface="楷体" panose="02010609060101010101" pitchFamily="49" charset="-122"/>
            </a:endParaRPr>
          </a:p>
          <a:p>
            <a:pPr algn="r"/>
            <a:endParaRPr lang="en-US" altLang="zh-CN" sz="800" dirty="0">
              <a:latin typeface="楷体" panose="02010609060101010101" pitchFamily="49" charset="-122"/>
              <a:ea typeface="楷体" panose="02010609060101010101" pitchFamily="49" charset="-122"/>
            </a:endParaRPr>
          </a:p>
          <a:p>
            <a:pPr algn="r"/>
            <a:r>
              <a:rPr lang="zh-CN" altLang="en-US" sz="1600" dirty="0">
                <a:latin typeface="楷体" panose="02010609060101010101" pitchFamily="49" charset="-122"/>
                <a:ea typeface="楷体" panose="02010609060101010101" pitchFamily="49" charset="-122"/>
              </a:rPr>
              <a:t>何泽欣</a:t>
            </a:r>
            <a:r>
              <a:rPr lang="en-US" altLang="zh-CN" sz="1600" dirty="0">
                <a:latin typeface="楷体" panose="02010609060101010101" pitchFamily="49" charset="-122"/>
                <a:ea typeface="楷体" panose="02010609060101010101" pitchFamily="49" charset="-122"/>
              </a:rPr>
              <a:t> </a:t>
            </a:r>
            <a:r>
              <a:rPr lang="zh-CN" altLang="en-US" sz="1600" dirty="0">
                <a:latin typeface="楷体" panose="02010609060101010101" pitchFamily="49" charset="-122"/>
                <a:ea typeface="楷体" panose="02010609060101010101" pitchFamily="49" charset="-122"/>
              </a:rPr>
              <a:t>开聚实</a:t>
            </a:r>
            <a:endParaRPr lang="en-US" altLang="zh-CN" sz="1600" dirty="0">
              <a:latin typeface="楷体" panose="02010609060101010101" pitchFamily="49" charset="-122"/>
              <a:ea typeface="楷体" panose="02010609060101010101" pitchFamily="49" charset="-122"/>
            </a:endParaRPr>
          </a:p>
          <a:p>
            <a:pPr algn="r"/>
            <a:r>
              <a:rPr lang="zh-CN" altLang="en-US" sz="1600" dirty="0">
                <a:latin typeface="楷体" panose="02010609060101010101" pitchFamily="49" charset="-122"/>
                <a:ea typeface="楷体" panose="02010609060101010101" pitchFamily="49" charset="-122"/>
              </a:rPr>
              <a:t>李明昕</a:t>
            </a:r>
            <a:r>
              <a:rPr lang="en-US" altLang="zh-CN" sz="1600" dirty="0">
                <a:latin typeface="楷体" panose="02010609060101010101" pitchFamily="49" charset="-122"/>
                <a:ea typeface="楷体" panose="02010609060101010101" pitchFamily="49" charset="-122"/>
              </a:rPr>
              <a:t> </a:t>
            </a:r>
            <a:r>
              <a:rPr lang="zh-CN" altLang="en-US" sz="1600" dirty="0">
                <a:latin typeface="楷体" panose="02010609060101010101" pitchFamily="49" charset="-122"/>
                <a:ea typeface="楷体" panose="02010609060101010101" pitchFamily="49" charset="-122"/>
              </a:rPr>
              <a:t>邓新宇</a:t>
            </a:r>
          </a:p>
        </p:txBody>
      </p:sp>
      <p:grpSp>
        <p:nvGrpSpPr>
          <p:cNvPr id="4" name="组合 3"/>
          <p:cNvGrpSpPr/>
          <p:nvPr/>
        </p:nvGrpSpPr>
        <p:grpSpPr>
          <a:xfrm>
            <a:off x="1156975" y="1568015"/>
            <a:ext cx="1870428" cy="1870428"/>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TextBox 58"/>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pic>
        <p:nvPicPr>
          <p:cNvPr id="10" name="背景音乐 - 轻快钢琴曲.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4267200" y="5772989"/>
            <a:ext cx="609600" cy="609600"/>
          </a:xfrm>
          <a:prstGeom prst="rect">
            <a:avLst/>
          </a:prstGeom>
        </p:spPr>
      </p:pic>
      <p:pic>
        <p:nvPicPr>
          <p:cNvPr id="32" name="图片 31">
            <a:extLst>
              <a:ext uri="{FF2B5EF4-FFF2-40B4-BE49-F238E27FC236}">
                <a16:creationId xmlns:a16="http://schemas.microsoft.com/office/drawing/2014/main" id="{4F440743-D1FD-461E-9BA6-724C81E5249B}"/>
              </a:ext>
            </a:extLst>
          </p:cNvPr>
          <p:cNvPicPr>
            <a:picLocks noChangeAspect="1"/>
          </p:cNvPicPr>
          <p:nvPr/>
        </p:nvPicPr>
        <p:blipFill>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00685" y="1577706"/>
            <a:ext cx="2814595" cy="1904447"/>
          </a:xfrm>
          <a:prstGeom prst="rect">
            <a:avLst/>
          </a:prstGeom>
        </p:spPr>
      </p:pic>
      <p:sp>
        <p:nvSpPr>
          <p:cNvPr id="35" name="文本框 34">
            <a:extLst>
              <a:ext uri="{FF2B5EF4-FFF2-40B4-BE49-F238E27FC236}">
                <a16:creationId xmlns:a16="http://schemas.microsoft.com/office/drawing/2014/main" id="{48A64F6B-DD4D-4019-977A-4CE858DD81E3}"/>
              </a:ext>
            </a:extLst>
          </p:cNvPr>
          <p:cNvSpPr txBox="1"/>
          <p:nvPr/>
        </p:nvSpPr>
        <p:spPr>
          <a:xfrm>
            <a:off x="3669015" y="2817716"/>
            <a:ext cx="4277187" cy="338554"/>
          </a:xfrm>
          <a:prstGeom prst="rect">
            <a:avLst/>
          </a:prstGeom>
          <a:noFill/>
        </p:spPr>
        <p:txBody>
          <a:bodyPr wrap="square" rtlCol="0">
            <a:spAutoFit/>
          </a:bodyPr>
          <a:lstStyle/>
          <a:p>
            <a:r>
              <a:rPr lang="en-US" altLang="zh-CN" sz="1600" dirty="0"/>
              <a:t>——CCF</a:t>
            </a:r>
            <a:r>
              <a:rPr lang="zh-CN" altLang="en-US" sz="1600" dirty="0"/>
              <a:t>大数据与智能计算大赛</a:t>
            </a:r>
            <a:r>
              <a:rPr lang="en-US" altLang="zh-CN" sz="1600" dirty="0"/>
              <a:t>8th-2020-472</a:t>
            </a:r>
            <a:endParaRPr lang="zh-CN" altLang="en-US" sz="1600" dirty="0"/>
          </a:p>
        </p:txBody>
      </p:sp>
    </p:spTree>
    <p:extLst>
      <p:ext uri="{BB962C8B-B14F-4D97-AF65-F5344CB8AC3E}">
        <p14:creationId xmlns:p14="http://schemas.microsoft.com/office/powerpoint/2010/main" val="305571886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
                                  </p:stCondLst>
                                  <p:childTnLst>
                                    <p:set>
                                      <p:cBhvr>
                                        <p:cTn id="6" dur="1" fill="hold">
                                          <p:stCondLst>
                                            <p:cond delay="0"/>
                                          </p:stCondLst>
                                        </p:cTn>
                                        <p:tgtEl>
                                          <p:spTgt spid="11"/>
                                        </p:tgtEl>
                                        <p:attrNameLst>
                                          <p:attrName>style.visibility</p:attrName>
                                        </p:attrNameLst>
                                      </p:cBhvr>
                                      <p:to>
                                        <p:strVal val="visible"/>
                                      </p:to>
                                    </p:set>
                                  </p:childTnLst>
                                </p:cTn>
                              </p:par>
                              <p:par>
                                <p:cTn id="7" presetID="53" presetClass="entr" presetSubtype="16" fill="hold" grpId="1" nodeType="withEffect">
                                  <p:stCondLst>
                                    <p:cond delay="200"/>
                                  </p:stCondLst>
                                  <p:childTnLst>
                                    <p:set>
                                      <p:cBhvr>
                                        <p:cTn id="8" dur="1" fill="hold">
                                          <p:stCondLst>
                                            <p:cond delay="0"/>
                                          </p:stCondLst>
                                        </p:cTn>
                                        <p:tgtEl>
                                          <p:spTgt spid="11"/>
                                        </p:tgtEl>
                                        <p:attrNameLst>
                                          <p:attrName>style.visibility</p:attrName>
                                        </p:attrNameLst>
                                      </p:cBhvr>
                                      <p:to>
                                        <p:strVal val="visible"/>
                                      </p:to>
                                    </p:set>
                                    <p:anim calcmode="lin" valueType="num">
                                      <p:cBhvr>
                                        <p:cTn id="9" dur="500" fill="hold"/>
                                        <p:tgtEl>
                                          <p:spTgt spid="11"/>
                                        </p:tgtEl>
                                        <p:attrNameLst>
                                          <p:attrName>ppt_w</p:attrName>
                                        </p:attrNameLst>
                                      </p:cBhvr>
                                      <p:tavLst>
                                        <p:tav tm="0">
                                          <p:val>
                                            <p:fltVal val="0"/>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animEffect transition="in" filter="fade">
                                      <p:cBhvr>
                                        <p:cTn id="11" dur="500"/>
                                        <p:tgtEl>
                                          <p:spTgt spid="11"/>
                                        </p:tgtEl>
                                      </p:cBhvr>
                                    </p:animEffect>
                                  </p:childTnLst>
                                </p:cTn>
                              </p:par>
                              <p:par>
                                <p:cTn id="12" presetID="64" presetClass="path" presetSubtype="0" fill="hold" grpId="2" nodeType="withEffect">
                                  <p:stCondLst>
                                    <p:cond delay="200"/>
                                  </p:stCondLst>
                                  <p:childTnLst>
                                    <p:animMotion origin="layout" path="M 8.33333E-7 -7.40741E-7 L 0.05121 -0.31451 " pathEditMode="relative" rAng="0" ptsTypes="AA">
                                      <p:cBhvr>
                                        <p:cTn id="13" dur="500" spd="-100000" fill="hold"/>
                                        <p:tgtEl>
                                          <p:spTgt spid="11"/>
                                        </p:tgtEl>
                                        <p:attrNameLst>
                                          <p:attrName>ppt_x</p:attrName>
                                          <p:attrName>ppt_y</p:attrName>
                                        </p:attrNameLst>
                                      </p:cBhvr>
                                      <p:rCtr x="2552" y="-15741"/>
                                    </p:animMotion>
                                  </p:childTnLst>
                                </p:cTn>
                              </p:par>
                              <p:par>
                                <p:cTn id="14" presetID="1" presetClass="entr" presetSubtype="0" fill="hold" nodeType="withEffect">
                                  <p:stCondLst>
                                    <p:cond delay="600"/>
                                  </p:stCondLst>
                                  <p:childTnLst>
                                    <p:set>
                                      <p:cBhvr>
                                        <p:cTn id="15" dur="1" fill="hold">
                                          <p:stCondLst>
                                            <p:cond delay="0"/>
                                          </p:stCondLst>
                                        </p:cTn>
                                        <p:tgtEl>
                                          <p:spTgt spid="13"/>
                                        </p:tgtEl>
                                        <p:attrNameLst>
                                          <p:attrName>style.visibility</p:attrName>
                                        </p:attrNameLst>
                                      </p:cBhvr>
                                      <p:to>
                                        <p:strVal val="visible"/>
                                      </p:to>
                                    </p:set>
                                  </p:childTnLst>
                                </p:cTn>
                              </p:par>
                              <p:par>
                                <p:cTn id="16" presetID="53" presetClass="entr" presetSubtype="16" fill="hold" nodeType="withEffect">
                                  <p:stCondLst>
                                    <p:cond delay="60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par>
                                <p:cTn id="21" presetID="64" presetClass="path" presetSubtype="0" fill="hold" nodeType="withEffect">
                                  <p:stCondLst>
                                    <p:cond delay="600"/>
                                  </p:stCondLst>
                                  <p:childTnLst>
                                    <p:animMotion origin="layout" path="M 8.33333E-7 -2.59259E-6 L -0.13889 -0.41882 " pathEditMode="relative" rAng="0" ptsTypes="AA">
                                      <p:cBhvr>
                                        <p:cTn id="22" dur="500" spd="-100000" fill="hold"/>
                                        <p:tgtEl>
                                          <p:spTgt spid="13"/>
                                        </p:tgtEl>
                                        <p:attrNameLst>
                                          <p:attrName>ppt_x</p:attrName>
                                          <p:attrName>ppt_y</p:attrName>
                                        </p:attrNameLst>
                                      </p:cBhvr>
                                      <p:rCtr x="-6944" y="-20957"/>
                                    </p:animMotion>
                                  </p:childTnLst>
                                </p:cTn>
                              </p:par>
                              <p:par>
                                <p:cTn id="23" presetID="1" presetClass="entr" presetSubtype="0" fill="hold" nodeType="withEffect">
                                  <p:stCondLst>
                                    <p:cond delay="200"/>
                                  </p:stCondLst>
                                  <p:childTnLst>
                                    <p:set>
                                      <p:cBhvr>
                                        <p:cTn id="24" dur="1" fill="hold">
                                          <p:stCondLst>
                                            <p:cond delay="0"/>
                                          </p:stCondLst>
                                        </p:cTn>
                                        <p:tgtEl>
                                          <p:spTgt spid="19"/>
                                        </p:tgtEl>
                                        <p:attrNameLst>
                                          <p:attrName>style.visibility</p:attrName>
                                        </p:attrNameLst>
                                      </p:cBhvr>
                                      <p:to>
                                        <p:strVal val="visible"/>
                                      </p:to>
                                    </p:set>
                                  </p:childTnLst>
                                </p:cTn>
                              </p:par>
                              <p:par>
                                <p:cTn id="25" presetID="53" presetClass="entr" presetSubtype="16" fill="hold" nodeType="withEffect">
                                  <p:stCondLst>
                                    <p:cond delay="20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par>
                                <p:cTn id="30" presetID="64" presetClass="path" presetSubtype="0" fill="hold" nodeType="withEffect">
                                  <p:stCondLst>
                                    <p:cond delay="200"/>
                                  </p:stCondLst>
                                  <p:childTnLst>
                                    <p:animMotion origin="layout" path="M -3.05556E-6 -1.48148E-6 L -0.0125 -0.41667 " pathEditMode="relative" rAng="0" ptsTypes="AA">
                                      <p:cBhvr>
                                        <p:cTn id="31" dur="500" spd="-100000" fill="hold"/>
                                        <p:tgtEl>
                                          <p:spTgt spid="19"/>
                                        </p:tgtEl>
                                        <p:attrNameLst>
                                          <p:attrName>ppt_x</p:attrName>
                                          <p:attrName>ppt_y</p:attrName>
                                        </p:attrNameLst>
                                      </p:cBhvr>
                                      <p:rCtr x="-625" y="-20833"/>
                                    </p:animMotion>
                                  </p:childTnLst>
                                </p:cTn>
                              </p:par>
                              <p:par>
                                <p:cTn id="32" presetID="1" presetClass="entr" presetSubtype="0" fill="hold" grpId="0" nodeType="withEffect">
                                  <p:stCondLst>
                                    <p:cond delay="600"/>
                                  </p:stCondLst>
                                  <p:childTnLst>
                                    <p:set>
                                      <p:cBhvr>
                                        <p:cTn id="33" dur="1" fill="hold">
                                          <p:stCondLst>
                                            <p:cond delay="0"/>
                                          </p:stCondLst>
                                        </p:cTn>
                                        <p:tgtEl>
                                          <p:spTgt spid="26"/>
                                        </p:tgtEl>
                                        <p:attrNameLst>
                                          <p:attrName>style.visibility</p:attrName>
                                        </p:attrNameLst>
                                      </p:cBhvr>
                                      <p:to>
                                        <p:strVal val="visible"/>
                                      </p:to>
                                    </p:set>
                                  </p:childTnLst>
                                </p:cTn>
                              </p:par>
                              <p:par>
                                <p:cTn id="34" presetID="53" presetClass="entr" presetSubtype="16" fill="hold" grpId="1" nodeType="withEffect">
                                  <p:stCondLst>
                                    <p:cond delay="600"/>
                                  </p:st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par>
                                <p:cTn id="39" presetID="64" presetClass="path" presetSubtype="0" fill="hold" grpId="2" nodeType="withEffect">
                                  <p:stCondLst>
                                    <p:cond delay="600"/>
                                  </p:stCondLst>
                                  <p:childTnLst>
                                    <p:animMotion origin="layout" path="M -4.44444E-6 -3.45679E-6 L -0.10381 -0.2787 " pathEditMode="relative" rAng="0" ptsTypes="AA">
                                      <p:cBhvr>
                                        <p:cTn id="40" dur="500" spd="-100000" fill="hold"/>
                                        <p:tgtEl>
                                          <p:spTgt spid="26"/>
                                        </p:tgtEl>
                                        <p:attrNameLst>
                                          <p:attrName>ppt_x</p:attrName>
                                          <p:attrName>ppt_y</p:attrName>
                                        </p:attrNameLst>
                                      </p:cBhvr>
                                      <p:rCtr x="-5191" y="-13951"/>
                                    </p:animMotion>
                                  </p:childTnLst>
                                </p:cTn>
                              </p:par>
                              <p:par>
                                <p:cTn id="41" presetID="1" presetClass="entr" presetSubtype="0" fill="hold" nodeType="withEffect">
                                  <p:stCondLst>
                                    <p:cond delay="400"/>
                                  </p:stCondLst>
                                  <p:childTnLst>
                                    <p:set>
                                      <p:cBhvr>
                                        <p:cTn id="42" dur="1" fill="hold">
                                          <p:stCondLst>
                                            <p:cond delay="0"/>
                                          </p:stCondLst>
                                        </p:cTn>
                                        <p:tgtEl>
                                          <p:spTgt spid="27"/>
                                        </p:tgtEl>
                                        <p:attrNameLst>
                                          <p:attrName>style.visibility</p:attrName>
                                        </p:attrNameLst>
                                      </p:cBhvr>
                                      <p:to>
                                        <p:strVal val="visible"/>
                                      </p:to>
                                    </p:set>
                                  </p:childTnLst>
                                </p:cTn>
                              </p:par>
                              <p:par>
                                <p:cTn id="43" presetID="53" presetClass="entr" presetSubtype="16" fill="hold" nodeType="withEffect">
                                  <p:stCondLst>
                                    <p:cond delay="400"/>
                                  </p:stCondLst>
                                  <p:childTnLst>
                                    <p:set>
                                      <p:cBhvr>
                                        <p:cTn id="44" dur="1" fill="hold">
                                          <p:stCondLst>
                                            <p:cond delay="0"/>
                                          </p:stCondLst>
                                        </p:cTn>
                                        <p:tgtEl>
                                          <p:spTgt spid="27"/>
                                        </p:tgtEl>
                                        <p:attrNameLst>
                                          <p:attrName>style.visibility</p:attrName>
                                        </p:attrNameLst>
                                      </p:cBhvr>
                                      <p:to>
                                        <p:strVal val="visible"/>
                                      </p:to>
                                    </p:set>
                                    <p:anim calcmode="lin" valueType="num">
                                      <p:cBhvr>
                                        <p:cTn id="45" dur="500" fill="hold"/>
                                        <p:tgtEl>
                                          <p:spTgt spid="27"/>
                                        </p:tgtEl>
                                        <p:attrNameLst>
                                          <p:attrName>ppt_w</p:attrName>
                                        </p:attrNameLst>
                                      </p:cBhvr>
                                      <p:tavLst>
                                        <p:tav tm="0">
                                          <p:val>
                                            <p:fltVal val="0"/>
                                          </p:val>
                                        </p:tav>
                                        <p:tav tm="100000">
                                          <p:val>
                                            <p:strVal val="#ppt_w"/>
                                          </p:val>
                                        </p:tav>
                                      </p:tavLst>
                                    </p:anim>
                                    <p:anim calcmode="lin" valueType="num">
                                      <p:cBhvr>
                                        <p:cTn id="46" dur="500" fill="hold"/>
                                        <p:tgtEl>
                                          <p:spTgt spid="27"/>
                                        </p:tgtEl>
                                        <p:attrNameLst>
                                          <p:attrName>ppt_h</p:attrName>
                                        </p:attrNameLst>
                                      </p:cBhvr>
                                      <p:tavLst>
                                        <p:tav tm="0">
                                          <p:val>
                                            <p:fltVal val="0"/>
                                          </p:val>
                                        </p:tav>
                                        <p:tav tm="100000">
                                          <p:val>
                                            <p:strVal val="#ppt_h"/>
                                          </p:val>
                                        </p:tav>
                                      </p:tavLst>
                                    </p:anim>
                                    <p:animEffect transition="in" filter="fade">
                                      <p:cBhvr>
                                        <p:cTn id="47" dur="500"/>
                                        <p:tgtEl>
                                          <p:spTgt spid="27"/>
                                        </p:tgtEl>
                                      </p:cBhvr>
                                    </p:animEffect>
                                  </p:childTnLst>
                                </p:cTn>
                              </p:par>
                              <p:par>
                                <p:cTn id="48" presetID="64" presetClass="path" presetSubtype="0" fill="hold" nodeType="withEffect">
                                  <p:stCondLst>
                                    <p:cond delay="400"/>
                                  </p:stCondLst>
                                  <p:childTnLst>
                                    <p:animMotion origin="layout" path="M -2.77778E-6 2.71605E-6 L -0.18993 -0.35895 " pathEditMode="relative" rAng="0" ptsTypes="AA">
                                      <p:cBhvr>
                                        <p:cTn id="49" dur="500" spd="-100000" fill="hold"/>
                                        <p:tgtEl>
                                          <p:spTgt spid="27"/>
                                        </p:tgtEl>
                                        <p:attrNameLst>
                                          <p:attrName>ppt_x</p:attrName>
                                          <p:attrName>ppt_y</p:attrName>
                                        </p:attrNameLst>
                                      </p:cBhvr>
                                      <p:rCtr x="-9497" y="-17963"/>
                                    </p:animMotion>
                                  </p:childTnLst>
                                </p:cTn>
                              </p:par>
                              <p:par>
                                <p:cTn id="50" presetID="1" presetClass="entr" presetSubtype="0"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childTnLst>
                                </p:cTn>
                              </p:par>
                              <p:par>
                                <p:cTn id="52" presetID="53" presetClass="entr" presetSubtype="16" fill="hold" grpId="1" nodeType="withEffect">
                                  <p:stCondLst>
                                    <p:cond delay="200"/>
                                  </p:stCondLst>
                                  <p:childTnLst>
                                    <p:set>
                                      <p:cBhvr>
                                        <p:cTn id="53" dur="1" fill="hold">
                                          <p:stCondLst>
                                            <p:cond delay="0"/>
                                          </p:stCondLst>
                                        </p:cTn>
                                        <p:tgtEl>
                                          <p:spTgt spid="38"/>
                                        </p:tgtEl>
                                        <p:attrNameLst>
                                          <p:attrName>style.visibility</p:attrName>
                                        </p:attrNameLst>
                                      </p:cBhvr>
                                      <p:to>
                                        <p:strVal val="visible"/>
                                      </p:to>
                                    </p:set>
                                    <p:anim calcmode="lin" valueType="num">
                                      <p:cBhvr>
                                        <p:cTn id="54" dur="500" fill="hold"/>
                                        <p:tgtEl>
                                          <p:spTgt spid="38"/>
                                        </p:tgtEl>
                                        <p:attrNameLst>
                                          <p:attrName>ppt_w</p:attrName>
                                        </p:attrNameLst>
                                      </p:cBhvr>
                                      <p:tavLst>
                                        <p:tav tm="0">
                                          <p:val>
                                            <p:fltVal val="0"/>
                                          </p:val>
                                        </p:tav>
                                        <p:tav tm="100000">
                                          <p:val>
                                            <p:strVal val="#ppt_w"/>
                                          </p:val>
                                        </p:tav>
                                      </p:tavLst>
                                    </p:anim>
                                    <p:anim calcmode="lin" valueType="num">
                                      <p:cBhvr>
                                        <p:cTn id="55" dur="500" fill="hold"/>
                                        <p:tgtEl>
                                          <p:spTgt spid="38"/>
                                        </p:tgtEl>
                                        <p:attrNameLst>
                                          <p:attrName>ppt_h</p:attrName>
                                        </p:attrNameLst>
                                      </p:cBhvr>
                                      <p:tavLst>
                                        <p:tav tm="0">
                                          <p:val>
                                            <p:fltVal val="0"/>
                                          </p:val>
                                        </p:tav>
                                        <p:tav tm="100000">
                                          <p:val>
                                            <p:strVal val="#ppt_h"/>
                                          </p:val>
                                        </p:tav>
                                      </p:tavLst>
                                    </p:anim>
                                    <p:animEffect transition="in" filter="fade">
                                      <p:cBhvr>
                                        <p:cTn id="56" dur="500"/>
                                        <p:tgtEl>
                                          <p:spTgt spid="38"/>
                                        </p:tgtEl>
                                      </p:cBhvr>
                                    </p:animEffect>
                                  </p:childTnLst>
                                </p:cTn>
                              </p:par>
                              <p:par>
                                <p:cTn id="57" presetID="64" presetClass="path" presetSubtype="0" fill="hold" grpId="2" nodeType="withEffect">
                                  <p:stCondLst>
                                    <p:cond delay="200"/>
                                  </p:stCondLst>
                                  <p:childTnLst>
                                    <p:animMotion origin="layout" path="M -2.77778E-7 2.71605E-6 L 0.1526 -0.4034 " pathEditMode="relative" rAng="0" ptsTypes="AA">
                                      <p:cBhvr>
                                        <p:cTn id="58" dur="500" spd="-100000" fill="hold"/>
                                        <p:tgtEl>
                                          <p:spTgt spid="38"/>
                                        </p:tgtEl>
                                        <p:attrNameLst>
                                          <p:attrName>ppt_x</p:attrName>
                                          <p:attrName>ppt_y</p:attrName>
                                        </p:attrNameLst>
                                      </p:cBhvr>
                                      <p:rCtr x="7622" y="-20185"/>
                                    </p:animMotion>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53" presetClass="entr" presetSubtype="16"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p:cTn id="63" dur="500" fill="hold"/>
                                        <p:tgtEl>
                                          <p:spTgt spid="39"/>
                                        </p:tgtEl>
                                        <p:attrNameLst>
                                          <p:attrName>ppt_w</p:attrName>
                                        </p:attrNameLst>
                                      </p:cBhvr>
                                      <p:tavLst>
                                        <p:tav tm="0">
                                          <p:val>
                                            <p:fltVal val="0"/>
                                          </p:val>
                                        </p:tav>
                                        <p:tav tm="100000">
                                          <p:val>
                                            <p:strVal val="#ppt_w"/>
                                          </p:val>
                                        </p:tav>
                                      </p:tavLst>
                                    </p:anim>
                                    <p:anim calcmode="lin" valueType="num">
                                      <p:cBhvr>
                                        <p:cTn id="64" dur="500" fill="hold"/>
                                        <p:tgtEl>
                                          <p:spTgt spid="39"/>
                                        </p:tgtEl>
                                        <p:attrNameLst>
                                          <p:attrName>ppt_h</p:attrName>
                                        </p:attrNameLst>
                                      </p:cBhvr>
                                      <p:tavLst>
                                        <p:tav tm="0">
                                          <p:val>
                                            <p:fltVal val="0"/>
                                          </p:val>
                                        </p:tav>
                                        <p:tav tm="100000">
                                          <p:val>
                                            <p:strVal val="#ppt_h"/>
                                          </p:val>
                                        </p:tav>
                                      </p:tavLst>
                                    </p:anim>
                                    <p:animEffect transition="in" filter="fade">
                                      <p:cBhvr>
                                        <p:cTn id="65" dur="500"/>
                                        <p:tgtEl>
                                          <p:spTgt spid="39"/>
                                        </p:tgtEl>
                                      </p:cBhvr>
                                    </p:animEffect>
                                  </p:childTnLst>
                                </p:cTn>
                              </p:par>
                              <p:par>
                                <p:cTn id="66" presetID="64" presetClass="path" presetSubtype="0" fill="hold" nodeType="withEffect">
                                  <p:stCondLst>
                                    <p:cond delay="0"/>
                                  </p:stCondLst>
                                  <p:childTnLst>
                                    <p:animMotion origin="layout" path="M -3.61111E-6 3.20988E-6 L -0.05121 -0.27871 " pathEditMode="relative" rAng="0" ptsTypes="AA">
                                      <p:cBhvr>
                                        <p:cTn id="67" dur="500" spd="-100000" fill="hold"/>
                                        <p:tgtEl>
                                          <p:spTgt spid="39"/>
                                        </p:tgtEl>
                                        <p:attrNameLst>
                                          <p:attrName>ppt_x</p:attrName>
                                          <p:attrName>ppt_y</p:attrName>
                                        </p:attrNameLst>
                                      </p:cBhvr>
                                      <p:rCtr x="-2569" y="-13951"/>
                                    </p:animMotion>
                                  </p:childTnLst>
                                </p:cTn>
                              </p:par>
                              <p:par>
                                <p:cTn id="68" presetID="1" presetClass="entr" presetSubtype="0" fill="hold" nodeType="withEffect">
                                  <p:stCondLst>
                                    <p:cond delay="400"/>
                                  </p:stCondLst>
                                  <p:childTnLst>
                                    <p:set>
                                      <p:cBhvr>
                                        <p:cTn id="69" dur="1" fill="hold">
                                          <p:stCondLst>
                                            <p:cond delay="0"/>
                                          </p:stCondLst>
                                        </p:cTn>
                                        <p:tgtEl>
                                          <p:spTgt spid="22"/>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22"/>
                                        </p:tgtEl>
                                        <p:attrNameLst>
                                          <p:attrName>style.visibility</p:attrName>
                                        </p:attrNameLst>
                                      </p:cBhvr>
                                      <p:to>
                                        <p:strVal val="visible"/>
                                      </p:to>
                                    </p:set>
                                    <p:anim calcmode="lin" valueType="num">
                                      <p:cBhvr>
                                        <p:cTn id="72" dur="500" fill="hold"/>
                                        <p:tgtEl>
                                          <p:spTgt spid="22"/>
                                        </p:tgtEl>
                                        <p:attrNameLst>
                                          <p:attrName>ppt_w</p:attrName>
                                        </p:attrNameLst>
                                      </p:cBhvr>
                                      <p:tavLst>
                                        <p:tav tm="0">
                                          <p:val>
                                            <p:fltVal val="0"/>
                                          </p:val>
                                        </p:tav>
                                        <p:tav tm="100000">
                                          <p:val>
                                            <p:strVal val="#ppt_w"/>
                                          </p:val>
                                        </p:tav>
                                      </p:tavLst>
                                    </p:anim>
                                    <p:anim calcmode="lin" valueType="num">
                                      <p:cBhvr>
                                        <p:cTn id="73" dur="500" fill="hold"/>
                                        <p:tgtEl>
                                          <p:spTgt spid="22"/>
                                        </p:tgtEl>
                                        <p:attrNameLst>
                                          <p:attrName>ppt_h</p:attrName>
                                        </p:attrNameLst>
                                      </p:cBhvr>
                                      <p:tavLst>
                                        <p:tav tm="0">
                                          <p:val>
                                            <p:fltVal val="0"/>
                                          </p:val>
                                        </p:tav>
                                        <p:tav tm="100000">
                                          <p:val>
                                            <p:strVal val="#ppt_h"/>
                                          </p:val>
                                        </p:tav>
                                      </p:tavLst>
                                    </p:anim>
                                    <p:animEffect transition="in" filter="fade">
                                      <p:cBhvr>
                                        <p:cTn id="74" dur="500"/>
                                        <p:tgtEl>
                                          <p:spTgt spid="22"/>
                                        </p:tgtEl>
                                      </p:cBhvr>
                                    </p:animEffect>
                                  </p:childTnLst>
                                </p:cTn>
                              </p:par>
                              <p:par>
                                <p:cTn id="75" presetID="64" presetClass="path" presetSubtype="0" fill="hold" nodeType="withEffect">
                                  <p:stCondLst>
                                    <p:cond delay="400"/>
                                  </p:stCondLst>
                                  <p:childTnLst>
                                    <p:animMotion origin="layout" path="M 2.77778E-6 -4.19753E-6 L 0.13021 -0.19259 " pathEditMode="relative" rAng="0" ptsTypes="AA">
                                      <p:cBhvr>
                                        <p:cTn id="76" dur="500" spd="-100000" fill="hold"/>
                                        <p:tgtEl>
                                          <p:spTgt spid="22"/>
                                        </p:tgtEl>
                                        <p:attrNameLst>
                                          <p:attrName>ppt_x</p:attrName>
                                          <p:attrName>ppt_y</p:attrName>
                                        </p:attrNameLst>
                                      </p:cBhvr>
                                      <p:rCtr x="6510" y="-9630"/>
                                    </p:animMotion>
                                  </p:childTnLst>
                                </p:cTn>
                              </p:par>
                              <p:par>
                                <p:cTn id="77" presetID="1" presetClass="entr" presetSubtype="0" fill="hold" grpId="0" nodeType="withEffect">
                                  <p:stCondLst>
                                    <p:cond delay="200"/>
                                  </p:stCondLst>
                                  <p:childTnLst>
                                    <p:set>
                                      <p:cBhvr>
                                        <p:cTn id="78" dur="1" fill="hold">
                                          <p:stCondLst>
                                            <p:cond delay="0"/>
                                          </p:stCondLst>
                                        </p:cTn>
                                        <p:tgtEl>
                                          <p:spTgt spid="55"/>
                                        </p:tgtEl>
                                        <p:attrNameLst>
                                          <p:attrName>style.visibility</p:attrName>
                                        </p:attrNameLst>
                                      </p:cBhvr>
                                      <p:to>
                                        <p:strVal val="visible"/>
                                      </p:to>
                                    </p:set>
                                  </p:childTnLst>
                                </p:cTn>
                              </p:par>
                              <p:par>
                                <p:cTn id="79" presetID="53" presetClass="entr" presetSubtype="16" fill="hold" grpId="1" nodeType="withEffect">
                                  <p:stCondLst>
                                    <p:cond delay="200"/>
                                  </p:stCondLst>
                                  <p:childTnLst>
                                    <p:set>
                                      <p:cBhvr>
                                        <p:cTn id="80" dur="1" fill="hold">
                                          <p:stCondLst>
                                            <p:cond delay="0"/>
                                          </p:stCondLst>
                                        </p:cTn>
                                        <p:tgtEl>
                                          <p:spTgt spid="55"/>
                                        </p:tgtEl>
                                        <p:attrNameLst>
                                          <p:attrName>style.visibility</p:attrName>
                                        </p:attrNameLst>
                                      </p:cBhvr>
                                      <p:to>
                                        <p:strVal val="visible"/>
                                      </p:to>
                                    </p:set>
                                    <p:anim calcmode="lin" valueType="num">
                                      <p:cBhvr>
                                        <p:cTn id="81" dur="500" fill="hold"/>
                                        <p:tgtEl>
                                          <p:spTgt spid="55"/>
                                        </p:tgtEl>
                                        <p:attrNameLst>
                                          <p:attrName>ppt_w</p:attrName>
                                        </p:attrNameLst>
                                      </p:cBhvr>
                                      <p:tavLst>
                                        <p:tav tm="0">
                                          <p:val>
                                            <p:fltVal val="0"/>
                                          </p:val>
                                        </p:tav>
                                        <p:tav tm="100000">
                                          <p:val>
                                            <p:strVal val="#ppt_w"/>
                                          </p:val>
                                        </p:tav>
                                      </p:tavLst>
                                    </p:anim>
                                    <p:anim calcmode="lin" valueType="num">
                                      <p:cBhvr>
                                        <p:cTn id="82" dur="500" fill="hold"/>
                                        <p:tgtEl>
                                          <p:spTgt spid="55"/>
                                        </p:tgtEl>
                                        <p:attrNameLst>
                                          <p:attrName>ppt_h</p:attrName>
                                        </p:attrNameLst>
                                      </p:cBhvr>
                                      <p:tavLst>
                                        <p:tav tm="0">
                                          <p:val>
                                            <p:fltVal val="0"/>
                                          </p:val>
                                        </p:tav>
                                        <p:tav tm="100000">
                                          <p:val>
                                            <p:strVal val="#ppt_h"/>
                                          </p:val>
                                        </p:tav>
                                      </p:tavLst>
                                    </p:anim>
                                    <p:animEffect transition="in" filter="fade">
                                      <p:cBhvr>
                                        <p:cTn id="83" dur="500"/>
                                        <p:tgtEl>
                                          <p:spTgt spid="55"/>
                                        </p:tgtEl>
                                      </p:cBhvr>
                                    </p:animEffect>
                                  </p:childTnLst>
                                </p:cTn>
                              </p:par>
                              <p:par>
                                <p:cTn id="84" presetID="1" presetClass="entr" presetSubtype="0" fill="hold" nodeType="withEffect">
                                  <p:stCondLst>
                                    <p:cond delay="200"/>
                                  </p:stCondLst>
                                  <p:childTnLst>
                                    <p:set>
                                      <p:cBhvr>
                                        <p:cTn id="85" dur="1" fill="hold">
                                          <p:stCondLst>
                                            <p:cond delay="0"/>
                                          </p:stCondLst>
                                        </p:cTn>
                                        <p:tgtEl>
                                          <p:spTgt spid="49"/>
                                        </p:tgtEl>
                                        <p:attrNameLst>
                                          <p:attrName>style.visibility</p:attrName>
                                        </p:attrNameLst>
                                      </p:cBhvr>
                                      <p:to>
                                        <p:strVal val="visible"/>
                                      </p:to>
                                    </p:set>
                                  </p:childTnLst>
                                </p:cTn>
                              </p:par>
                              <p:par>
                                <p:cTn id="86" presetID="53" presetClass="entr" presetSubtype="16" fill="hold" nodeType="withEffect">
                                  <p:stCondLst>
                                    <p:cond delay="200"/>
                                  </p:stCondLst>
                                  <p:childTnLst>
                                    <p:set>
                                      <p:cBhvr>
                                        <p:cTn id="87" dur="1" fill="hold">
                                          <p:stCondLst>
                                            <p:cond delay="0"/>
                                          </p:stCondLst>
                                        </p:cTn>
                                        <p:tgtEl>
                                          <p:spTgt spid="49"/>
                                        </p:tgtEl>
                                        <p:attrNameLst>
                                          <p:attrName>style.visibility</p:attrName>
                                        </p:attrNameLst>
                                      </p:cBhvr>
                                      <p:to>
                                        <p:strVal val="visible"/>
                                      </p:to>
                                    </p:set>
                                    <p:anim calcmode="lin" valueType="num">
                                      <p:cBhvr>
                                        <p:cTn id="88" dur="500" fill="hold"/>
                                        <p:tgtEl>
                                          <p:spTgt spid="49"/>
                                        </p:tgtEl>
                                        <p:attrNameLst>
                                          <p:attrName>ppt_w</p:attrName>
                                        </p:attrNameLst>
                                      </p:cBhvr>
                                      <p:tavLst>
                                        <p:tav tm="0">
                                          <p:val>
                                            <p:fltVal val="0"/>
                                          </p:val>
                                        </p:tav>
                                        <p:tav tm="100000">
                                          <p:val>
                                            <p:strVal val="#ppt_w"/>
                                          </p:val>
                                        </p:tav>
                                      </p:tavLst>
                                    </p:anim>
                                    <p:anim calcmode="lin" valueType="num">
                                      <p:cBhvr>
                                        <p:cTn id="89" dur="500" fill="hold"/>
                                        <p:tgtEl>
                                          <p:spTgt spid="49"/>
                                        </p:tgtEl>
                                        <p:attrNameLst>
                                          <p:attrName>ppt_h</p:attrName>
                                        </p:attrNameLst>
                                      </p:cBhvr>
                                      <p:tavLst>
                                        <p:tav tm="0">
                                          <p:val>
                                            <p:fltVal val="0"/>
                                          </p:val>
                                        </p:tav>
                                        <p:tav tm="100000">
                                          <p:val>
                                            <p:strVal val="#ppt_h"/>
                                          </p:val>
                                        </p:tav>
                                      </p:tavLst>
                                    </p:anim>
                                    <p:animEffect transition="in" filter="fade">
                                      <p:cBhvr>
                                        <p:cTn id="90" dur="500"/>
                                        <p:tgtEl>
                                          <p:spTgt spid="49"/>
                                        </p:tgtEl>
                                      </p:cBhvr>
                                    </p:animEffect>
                                  </p:childTnLst>
                                </p:cTn>
                              </p:par>
                              <p:par>
                                <p:cTn id="91" presetID="42" presetClass="path" presetSubtype="0" fill="hold" nodeType="withEffect">
                                  <p:stCondLst>
                                    <p:cond delay="200"/>
                                  </p:stCondLst>
                                  <p:childTnLst>
                                    <p:animMotion origin="layout" path="M -1.66667E-6 -2.59259E-6 L 0.14375 0.17222 " pathEditMode="relative" rAng="0" ptsTypes="AA">
                                      <p:cBhvr>
                                        <p:cTn id="92" dur="500" spd="-100000" fill="hold"/>
                                        <p:tgtEl>
                                          <p:spTgt spid="49"/>
                                        </p:tgtEl>
                                        <p:attrNameLst>
                                          <p:attrName>ppt_x</p:attrName>
                                          <p:attrName>ppt_y</p:attrName>
                                        </p:attrNameLst>
                                      </p:cBhvr>
                                      <p:rCtr x="7187" y="8611"/>
                                    </p:animMotion>
                                  </p:childTnLst>
                                </p:cTn>
                              </p:par>
                              <p:par>
                                <p:cTn id="93" presetID="1" presetClass="entr" presetSubtype="0" fill="hold" nodeType="withEffect">
                                  <p:stCondLst>
                                    <p:cond delay="600"/>
                                  </p:stCondLst>
                                  <p:childTnLst>
                                    <p:set>
                                      <p:cBhvr>
                                        <p:cTn id="94" dur="1" fill="hold">
                                          <p:stCondLst>
                                            <p:cond delay="0"/>
                                          </p:stCondLst>
                                        </p:cTn>
                                        <p:tgtEl>
                                          <p:spTgt spid="45"/>
                                        </p:tgtEl>
                                        <p:attrNameLst>
                                          <p:attrName>style.visibility</p:attrName>
                                        </p:attrNameLst>
                                      </p:cBhvr>
                                      <p:to>
                                        <p:strVal val="visible"/>
                                      </p:to>
                                    </p:set>
                                  </p:childTnLst>
                                </p:cTn>
                              </p:par>
                              <p:par>
                                <p:cTn id="95" presetID="53" presetClass="entr" presetSubtype="16" fill="hold" nodeType="withEffect">
                                  <p:stCondLst>
                                    <p:cond delay="600"/>
                                  </p:stCondLst>
                                  <p:childTnLst>
                                    <p:set>
                                      <p:cBhvr>
                                        <p:cTn id="96" dur="1" fill="hold">
                                          <p:stCondLst>
                                            <p:cond delay="0"/>
                                          </p:stCondLst>
                                        </p:cTn>
                                        <p:tgtEl>
                                          <p:spTgt spid="45"/>
                                        </p:tgtEl>
                                        <p:attrNameLst>
                                          <p:attrName>style.visibility</p:attrName>
                                        </p:attrNameLst>
                                      </p:cBhvr>
                                      <p:to>
                                        <p:strVal val="visible"/>
                                      </p:to>
                                    </p:set>
                                    <p:anim calcmode="lin" valueType="num">
                                      <p:cBhvr>
                                        <p:cTn id="97" dur="500" fill="hold"/>
                                        <p:tgtEl>
                                          <p:spTgt spid="45"/>
                                        </p:tgtEl>
                                        <p:attrNameLst>
                                          <p:attrName>ppt_w</p:attrName>
                                        </p:attrNameLst>
                                      </p:cBhvr>
                                      <p:tavLst>
                                        <p:tav tm="0">
                                          <p:val>
                                            <p:fltVal val="0"/>
                                          </p:val>
                                        </p:tav>
                                        <p:tav tm="100000">
                                          <p:val>
                                            <p:strVal val="#ppt_w"/>
                                          </p:val>
                                        </p:tav>
                                      </p:tavLst>
                                    </p:anim>
                                    <p:anim calcmode="lin" valueType="num">
                                      <p:cBhvr>
                                        <p:cTn id="98" dur="500" fill="hold"/>
                                        <p:tgtEl>
                                          <p:spTgt spid="45"/>
                                        </p:tgtEl>
                                        <p:attrNameLst>
                                          <p:attrName>ppt_h</p:attrName>
                                        </p:attrNameLst>
                                      </p:cBhvr>
                                      <p:tavLst>
                                        <p:tav tm="0">
                                          <p:val>
                                            <p:fltVal val="0"/>
                                          </p:val>
                                        </p:tav>
                                        <p:tav tm="100000">
                                          <p:val>
                                            <p:strVal val="#ppt_h"/>
                                          </p:val>
                                        </p:tav>
                                      </p:tavLst>
                                    </p:anim>
                                    <p:animEffect transition="in" filter="fade">
                                      <p:cBhvr>
                                        <p:cTn id="99" dur="500"/>
                                        <p:tgtEl>
                                          <p:spTgt spid="45"/>
                                        </p:tgtEl>
                                      </p:cBhvr>
                                    </p:animEffect>
                                  </p:childTnLst>
                                </p:cTn>
                              </p:par>
                              <p:par>
                                <p:cTn id="100" presetID="42" presetClass="path" presetSubtype="0" fill="hold" nodeType="withEffect">
                                  <p:stCondLst>
                                    <p:cond delay="600"/>
                                  </p:stCondLst>
                                  <p:childTnLst>
                                    <p:animMotion origin="layout" path="M 3.88889E-6 -4.81481E-6 L 0.13507 0.28334 " pathEditMode="relative" rAng="0" ptsTypes="AA">
                                      <p:cBhvr>
                                        <p:cTn id="101" dur="500" spd="-100000" fill="hold"/>
                                        <p:tgtEl>
                                          <p:spTgt spid="45"/>
                                        </p:tgtEl>
                                        <p:attrNameLst>
                                          <p:attrName>ppt_x</p:attrName>
                                          <p:attrName>ppt_y</p:attrName>
                                        </p:attrNameLst>
                                      </p:cBhvr>
                                      <p:rCtr x="6753" y="14167"/>
                                    </p:animMotion>
                                  </p:childTnLst>
                                </p:cTn>
                              </p:par>
                              <p:par>
                                <p:cTn id="102" presetID="1" presetClass="entr" presetSubtype="0" fill="hold" grpId="0" nodeType="withEffect">
                                  <p:stCondLst>
                                    <p:cond delay="400"/>
                                  </p:stCondLst>
                                  <p:childTnLst>
                                    <p:set>
                                      <p:cBhvr>
                                        <p:cTn id="103" dur="1" fill="hold">
                                          <p:stCondLst>
                                            <p:cond delay="0"/>
                                          </p:stCondLst>
                                        </p:cTn>
                                        <p:tgtEl>
                                          <p:spTgt spid="12"/>
                                        </p:tgtEl>
                                        <p:attrNameLst>
                                          <p:attrName>style.visibility</p:attrName>
                                        </p:attrNameLst>
                                      </p:cBhvr>
                                      <p:to>
                                        <p:strVal val="visible"/>
                                      </p:to>
                                    </p:set>
                                  </p:childTnLst>
                                </p:cTn>
                              </p:par>
                              <p:par>
                                <p:cTn id="104" presetID="53" presetClass="entr" presetSubtype="16" fill="hold" grpId="1" nodeType="withEffect">
                                  <p:stCondLst>
                                    <p:cond delay="400"/>
                                  </p:stCondLst>
                                  <p:childTnLst>
                                    <p:set>
                                      <p:cBhvr>
                                        <p:cTn id="105" dur="1" fill="hold">
                                          <p:stCondLst>
                                            <p:cond delay="0"/>
                                          </p:stCondLst>
                                        </p:cTn>
                                        <p:tgtEl>
                                          <p:spTgt spid="12"/>
                                        </p:tgtEl>
                                        <p:attrNameLst>
                                          <p:attrName>style.visibility</p:attrName>
                                        </p:attrNameLst>
                                      </p:cBhvr>
                                      <p:to>
                                        <p:strVal val="visible"/>
                                      </p:to>
                                    </p:set>
                                    <p:anim calcmode="lin" valueType="num">
                                      <p:cBhvr>
                                        <p:cTn id="106" dur="500" fill="hold"/>
                                        <p:tgtEl>
                                          <p:spTgt spid="12"/>
                                        </p:tgtEl>
                                        <p:attrNameLst>
                                          <p:attrName>ppt_w</p:attrName>
                                        </p:attrNameLst>
                                      </p:cBhvr>
                                      <p:tavLst>
                                        <p:tav tm="0">
                                          <p:val>
                                            <p:fltVal val="0"/>
                                          </p:val>
                                        </p:tav>
                                        <p:tav tm="100000">
                                          <p:val>
                                            <p:strVal val="#ppt_w"/>
                                          </p:val>
                                        </p:tav>
                                      </p:tavLst>
                                    </p:anim>
                                    <p:anim calcmode="lin" valueType="num">
                                      <p:cBhvr>
                                        <p:cTn id="107" dur="500" fill="hold"/>
                                        <p:tgtEl>
                                          <p:spTgt spid="12"/>
                                        </p:tgtEl>
                                        <p:attrNameLst>
                                          <p:attrName>ppt_h</p:attrName>
                                        </p:attrNameLst>
                                      </p:cBhvr>
                                      <p:tavLst>
                                        <p:tav tm="0">
                                          <p:val>
                                            <p:fltVal val="0"/>
                                          </p:val>
                                        </p:tav>
                                        <p:tav tm="100000">
                                          <p:val>
                                            <p:strVal val="#ppt_h"/>
                                          </p:val>
                                        </p:tav>
                                      </p:tavLst>
                                    </p:anim>
                                    <p:animEffect transition="in" filter="fade">
                                      <p:cBhvr>
                                        <p:cTn id="108" dur="500"/>
                                        <p:tgtEl>
                                          <p:spTgt spid="12"/>
                                        </p:tgtEl>
                                      </p:cBhvr>
                                    </p:animEffect>
                                  </p:childTnLst>
                                </p:cTn>
                              </p:par>
                              <p:par>
                                <p:cTn id="109" presetID="42" presetClass="path" presetSubtype="0" fill="hold" grpId="2" nodeType="withEffect">
                                  <p:stCondLst>
                                    <p:cond delay="400"/>
                                  </p:stCondLst>
                                  <p:childTnLst>
                                    <p:animMotion origin="layout" path="M 8.33333E-7 3.20988E-6 L 0.0625 0.20555 " pathEditMode="relative" rAng="0" ptsTypes="AA">
                                      <p:cBhvr>
                                        <p:cTn id="110" dur="500" spd="-100000" fill="hold"/>
                                        <p:tgtEl>
                                          <p:spTgt spid="12"/>
                                        </p:tgtEl>
                                        <p:attrNameLst>
                                          <p:attrName>ppt_x</p:attrName>
                                          <p:attrName>ppt_y</p:attrName>
                                        </p:attrNameLst>
                                      </p:cBhvr>
                                      <p:rCtr x="3125" y="10278"/>
                                    </p:animMotion>
                                  </p:childTnLst>
                                </p:cTn>
                              </p:par>
                              <p:par>
                                <p:cTn id="111" presetID="1" presetClass="entr" presetSubtype="0" fill="hold" grpId="0" nodeType="withEffect">
                                  <p:stCondLst>
                                    <p:cond delay="200"/>
                                  </p:stCondLst>
                                  <p:childTnLst>
                                    <p:set>
                                      <p:cBhvr>
                                        <p:cTn id="112" dur="1" fill="hold">
                                          <p:stCondLst>
                                            <p:cond delay="0"/>
                                          </p:stCondLst>
                                        </p:cTn>
                                        <p:tgtEl>
                                          <p:spTgt spid="48"/>
                                        </p:tgtEl>
                                        <p:attrNameLst>
                                          <p:attrName>style.visibility</p:attrName>
                                        </p:attrNameLst>
                                      </p:cBhvr>
                                      <p:to>
                                        <p:strVal val="visible"/>
                                      </p:to>
                                    </p:set>
                                  </p:childTnLst>
                                </p:cTn>
                              </p:par>
                              <p:par>
                                <p:cTn id="113" presetID="53" presetClass="entr" presetSubtype="16" fill="hold" grpId="1" nodeType="withEffect">
                                  <p:stCondLst>
                                    <p:cond delay="200"/>
                                  </p:stCondLst>
                                  <p:childTnLst>
                                    <p:set>
                                      <p:cBhvr>
                                        <p:cTn id="114" dur="1" fill="hold">
                                          <p:stCondLst>
                                            <p:cond delay="0"/>
                                          </p:stCondLst>
                                        </p:cTn>
                                        <p:tgtEl>
                                          <p:spTgt spid="48"/>
                                        </p:tgtEl>
                                        <p:attrNameLst>
                                          <p:attrName>style.visibility</p:attrName>
                                        </p:attrNameLst>
                                      </p:cBhvr>
                                      <p:to>
                                        <p:strVal val="visible"/>
                                      </p:to>
                                    </p:set>
                                    <p:anim calcmode="lin" valueType="num">
                                      <p:cBhvr>
                                        <p:cTn id="115" dur="500" fill="hold"/>
                                        <p:tgtEl>
                                          <p:spTgt spid="48"/>
                                        </p:tgtEl>
                                        <p:attrNameLst>
                                          <p:attrName>ppt_w</p:attrName>
                                        </p:attrNameLst>
                                      </p:cBhvr>
                                      <p:tavLst>
                                        <p:tav tm="0">
                                          <p:val>
                                            <p:fltVal val="0"/>
                                          </p:val>
                                        </p:tav>
                                        <p:tav tm="100000">
                                          <p:val>
                                            <p:strVal val="#ppt_w"/>
                                          </p:val>
                                        </p:tav>
                                      </p:tavLst>
                                    </p:anim>
                                    <p:anim calcmode="lin" valueType="num">
                                      <p:cBhvr>
                                        <p:cTn id="116" dur="500" fill="hold"/>
                                        <p:tgtEl>
                                          <p:spTgt spid="48"/>
                                        </p:tgtEl>
                                        <p:attrNameLst>
                                          <p:attrName>ppt_h</p:attrName>
                                        </p:attrNameLst>
                                      </p:cBhvr>
                                      <p:tavLst>
                                        <p:tav tm="0">
                                          <p:val>
                                            <p:fltVal val="0"/>
                                          </p:val>
                                        </p:tav>
                                        <p:tav tm="100000">
                                          <p:val>
                                            <p:strVal val="#ppt_h"/>
                                          </p:val>
                                        </p:tav>
                                      </p:tavLst>
                                    </p:anim>
                                    <p:animEffect transition="in" filter="fade">
                                      <p:cBhvr>
                                        <p:cTn id="117" dur="500"/>
                                        <p:tgtEl>
                                          <p:spTgt spid="48"/>
                                        </p:tgtEl>
                                      </p:cBhvr>
                                    </p:animEffect>
                                  </p:childTnLst>
                                </p:cTn>
                              </p:par>
                              <p:par>
                                <p:cTn id="118" presetID="42" presetClass="path" presetSubtype="0" fill="hold" grpId="2" nodeType="withEffect">
                                  <p:stCondLst>
                                    <p:cond delay="200"/>
                                  </p:stCondLst>
                                  <p:childTnLst>
                                    <p:animMotion origin="layout" path="M -1.66667E-6 0 L -0.01371 0.35 " pathEditMode="relative" rAng="0" ptsTypes="AA">
                                      <p:cBhvr>
                                        <p:cTn id="119" dur="500" spd="-100000" fill="hold"/>
                                        <p:tgtEl>
                                          <p:spTgt spid="48"/>
                                        </p:tgtEl>
                                        <p:attrNameLst>
                                          <p:attrName>ppt_x</p:attrName>
                                          <p:attrName>ppt_y</p:attrName>
                                        </p:attrNameLst>
                                      </p:cBhvr>
                                      <p:rCtr x="-694" y="17500"/>
                                    </p:animMotion>
                                  </p:childTnLst>
                                </p:cTn>
                              </p:par>
                              <p:par>
                                <p:cTn id="120" presetID="35" presetClass="path" presetSubtype="0" fill="hold" grpId="2" nodeType="withEffect">
                                  <p:stCondLst>
                                    <p:cond delay="200"/>
                                  </p:stCondLst>
                                  <p:childTnLst>
                                    <p:animMotion origin="layout" path="M -3.33333E-6 -1.60494E-6 L 0.16875 -0.04074 " pathEditMode="relative" rAng="0" ptsTypes="AA">
                                      <p:cBhvr>
                                        <p:cTn id="121" dur="500" spd="-100000" fill="hold"/>
                                        <p:tgtEl>
                                          <p:spTgt spid="55"/>
                                        </p:tgtEl>
                                        <p:attrNameLst>
                                          <p:attrName>ppt_x</p:attrName>
                                          <p:attrName>ppt_y</p:attrName>
                                        </p:attrNameLst>
                                      </p:cBhvr>
                                      <p:rCtr x="8438" y="-2037"/>
                                    </p:animMotion>
                                  </p:childTnLst>
                                </p:cTn>
                              </p:par>
                              <p:par>
                                <p:cTn id="122" presetID="1" presetClass="entr" presetSubtype="0" fill="hold" nodeType="withEffect">
                                  <p:stCondLst>
                                    <p:cond delay="600"/>
                                  </p:stCondLst>
                                  <p:childTnLst>
                                    <p:set>
                                      <p:cBhvr>
                                        <p:cTn id="123" dur="1" fill="hold">
                                          <p:stCondLst>
                                            <p:cond delay="0"/>
                                          </p:stCondLst>
                                        </p:cTn>
                                        <p:tgtEl>
                                          <p:spTgt spid="42"/>
                                        </p:tgtEl>
                                        <p:attrNameLst>
                                          <p:attrName>style.visibility</p:attrName>
                                        </p:attrNameLst>
                                      </p:cBhvr>
                                      <p:to>
                                        <p:strVal val="visible"/>
                                      </p:to>
                                    </p:set>
                                  </p:childTnLst>
                                </p:cTn>
                              </p:par>
                              <p:par>
                                <p:cTn id="124" presetID="53" presetClass="entr" presetSubtype="16" fill="hold" nodeType="withEffect">
                                  <p:stCondLst>
                                    <p:cond delay="600"/>
                                  </p:stCondLst>
                                  <p:childTnLst>
                                    <p:set>
                                      <p:cBhvr>
                                        <p:cTn id="125" dur="1" fill="hold">
                                          <p:stCondLst>
                                            <p:cond delay="0"/>
                                          </p:stCondLst>
                                        </p:cTn>
                                        <p:tgtEl>
                                          <p:spTgt spid="42"/>
                                        </p:tgtEl>
                                        <p:attrNameLst>
                                          <p:attrName>style.visibility</p:attrName>
                                        </p:attrNameLst>
                                      </p:cBhvr>
                                      <p:to>
                                        <p:strVal val="visible"/>
                                      </p:to>
                                    </p:set>
                                    <p:anim calcmode="lin" valueType="num">
                                      <p:cBhvr>
                                        <p:cTn id="126" dur="500" fill="hold"/>
                                        <p:tgtEl>
                                          <p:spTgt spid="42"/>
                                        </p:tgtEl>
                                        <p:attrNameLst>
                                          <p:attrName>ppt_w</p:attrName>
                                        </p:attrNameLst>
                                      </p:cBhvr>
                                      <p:tavLst>
                                        <p:tav tm="0">
                                          <p:val>
                                            <p:fltVal val="0"/>
                                          </p:val>
                                        </p:tav>
                                        <p:tav tm="100000">
                                          <p:val>
                                            <p:strVal val="#ppt_w"/>
                                          </p:val>
                                        </p:tav>
                                      </p:tavLst>
                                    </p:anim>
                                    <p:anim calcmode="lin" valueType="num">
                                      <p:cBhvr>
                                        <p:cTn id="127" dur="500" fill="hold"/>
                                        <p:tgtEl>
                                          <p:spTgt spid="42"/>
                                        </p:tgtEl>
                                        <p:attrNameLst>
                                          <p:attrName>ppt_h</p:attrName>
                                        </p:attrNameLst>
                                      </p:cBhvr>
                                      <p:tavLst>
                                        <p:tav tm="0">
                                          <p:val>
                                            <p:fltVal val="0"/>
                                          </p:val>
                                        </p:tav>
                                        <p:tav tm="100000">
                                          <p:val>
                                            <p:strVal val="#ppt_h"/>
                                          </p:val>
                                        </p:tav>
                                      </p:tavLst>
                                    </p:anim>
                                    <p:animEffect transition="in" filter="fade">
                                      <p:cBhvr>
                                        <p:cTn id="128" dur="500"/>
                                        <p:tgtEl>
                                          <p:spTgt spid="42"/>
                                        </p:tgtEl>
                                      </p:cBhvr>
                                    </p:animEffect>
                                  </p:childTnLst>
                                </p:cTn>
                              </p:par>
                              <p:par>
                                <p:cTn id="129" presetID="42" presetClass="path" presetSubtype="0" fill="hold" nodeType="withEffect">
                                  <p:stCondLst>
                                    <p:cond delay="600"/>
                                  </p:stCondLst>
                                  <p:childTnLst>
                                    <p:animMotion origin="layout" path="M 1.94444E-6 -3.08642E-6 L -0.04757 0.3855 " pathEditMode="relative" rAng="0" ptsTypes="AA">
                                      <p:cBhvr>
                                        <p:cTn id="130" dur="500" spd="-100000" fill="hold"/>
                                        <p:tgtEl>
                                          <p:spTgt spid="42"/>
                                        </p:tgtEl>
                                        <p:attrNameLst>
                                          <p:attrName>ppt_x</p:attrName>
                                          <p:attrName>ppt_y</p:attrName>
                                        </p:attrNameLst>
                                      </p:cBhvr>
                                      <p:rCtr x="-2378" y="19259"/>
                                    </p:animMotion>
                                  </p:childTnLst>
                                </p:cTn>
                              </p:par>
                              <p:par>
                                <p:cTn id="131" presetID="1" presetClass="entr" presetSubtype="0" fill="hold" nodeType="withEffect">
                                  <p:stCondLst>
                                    <p:cond delay="0"/>
                                  </p:stCondLst>
                                  <p:childTnLst>
                                    <p:set>
                                      <p:cBhvr>
                                        <p:cTn id="132" dur="1" fill="hold">
                                          <p:stCondLst>
                                            <p:cond delay="0"/>
                                          </p:stCondLst>
                                        </p:cTn>
                                        <p:tgtEl>
                                          <p:spTgt spid="16"/>
                                        </p:tgtEl>
                                        <p:attrNameLst>
                                          <p:attrName>style.visibility</p:attrName>
                                        </p:attrNameLst>
                                      </p:cBhvr>
                                      <p:to>
                                        <p:strVal val="visible"/>
                                      </p:to>
                                    </p:set>
                                  </p:childTnLst>
                                </p:cTn>
                              </p:par>
                              <p:par>
                                <p:cTn id="133" presetID="42" presetClass="path" presetSubtype="0" fill="hold" nodeType="withEffect">
                                  <p:stCondLst>
                                    <p:cond delay="0"/>
                                  </p:stCondLst>
                                  <p:childTnLst>
                                    <p:animMotion origin="layout" path="M -1.66667E-6 -1.23457E-6 L -0.0875 0.25895 " pathEditMode="relative" rAng="0" ptsTypes="AA">
                                      <p:cBhvr>
                                        <p:cTn id="134" dur="500" spd="-100000" fill="hold"/>
                                        <p:tgtEl>
                                          <p:spTgt spid="16"/>
                                        </p:tgtEl>
                                        <p:attrNameLst>
                                          <p:attrName>ppt_x</p:attrName>
                                          <p:attrName>ppt_y</p:attrName>
                                        </p:attrNameLst>
                                      </p:cBhvr>
                                      <p:rCtr x="-4375" y="12932"/>
                                    </p:animMotion>
                                  </p:childTnLst>
                                </p:cTn>
                              </p:par>
                              <p:par>
                                <p:cTn id="135" presetID="53" presetClass="entr" presetSubtype="16" fill="hold" nodeType="withEffect">
                                  <p:stCondLst>
                                    <p:cond delay="0"/>
                                  </p:stCondLst>
                                  <p:childTnLst>
                                    <p:set>
                                      <p:cBhvr>
                                        <p:cTn id="136" dur="1" fill="hold">
                                          <p:stCondLst>
                                            <p:cond delay="0"/>
                                          </p:stCondLst>
                                        </p:cTn>
                                        <p:tgtEl>
                                          <p:spTgt spid="16"/>
                                        </p:tgtEl>
                                        <p:attrNameLst>
                                          <p:attrName>style.visibility</p:attrName>
                                        </p:attrNameLst>
                                      </p:cBhvr>
                                      <p:to>
                                        <p:strVal val="visible"/>
                                      </p:to>
                                    </p:set>
                                    <p:anim calcmode="lin" valueType="num">
                                      <p:cBhvr>
                                        <p:cTn id="137" dur="500" fill="hold"/>
                                        <p:tgtEl>
                                          <p:spTgt spid="16"/>
                                        </p:tgtEl>
                                        <p:attrNameLst>
                                          <p:attrName>ppt_w</p:attrName>
                                        </p:attrNameLst>
                                      </p:cBhvr>
                                      <p:tavLst>
                                        <p:tav tm="0">
                                          <p:val>
                                            <p:fltVal val="0"/>
                                          </p:val>
                                        </p:tav>
                                        <p:tav tm="100000">
                                          <p:val>
                                            <p:strVal val="#ppt_w"/>
                                          </p:val>
                                        </p:tav>
                                      </p:tavLst>
                                    </p:anim>
                                    <p:anim calcmode="lin" valueType="num">
                                      <p:cBhvr>
                                        <p:cTn id="138" dur="500" fill="hold"/>
                                        <p:tgtEl>
                                          <p:spTgt spid="16"/>
                                        </p:tgtEl>
                                        <p:attrNameLst>
                                          <p:attrName>ppt_h</p:attrName>
                                        </p:attrNameLst>
                                      </p:cBhvr>
                                      <p:tavLst>
                                        <p:tav tm="0">
                                          <p:val>
                                            <p:fltVal val="0"/>
                                          </p:val>
                                        </p:tav>
                                        <p:tav tm="100000">
                                          <p:val>
                                            <p:strVal val="#ppt_h"/>
                                          </p:val>
                                        </p:tav>
                                      </p:tavLst>
                                    </p:anim>
                                    <p:animEffect transition="in" filter="fade">
                                      <p:cBhvr>
                                        <p:cTn id="139" dur="500"/>
                                        <p:tgtEl>
                                          <p:spTgt spid="16"/>
                                        </p:tgtEl>
                                      </p:cBhvr>
                                    </p:animEffect>
                                  </p:childTnLst>
                                </p:cTn>
                              </p:par>
                              <p:par>
                                <p:cTn id="140" presetID="1" presetClass="entr" presetSubtype="0" fill="hold" nodeType="withEffect">
                                  <p:stCondLst>
                                    <p:cond delay="400"/>
                                  </p:stCondLst>
                                  <p:childTnLst>
                                    <p:set>
                                      <p:cBhvr>
                                        <p:cTn id="141" dur="1" fill="hold">
                                          <p:stCondLst>
                                            <p:cond delay="0"/>
                                          </p:stCondLst>
                                        </p:cTn>
                                        <p:tgtEl>
                                          <p:spTgt spid="52"/>
                                        </p:tgtEl>
                                        <p:attrNameLst>
                                          <p:attrName>style.visibility</p:attrName>
                                        </p:attrNameLst>
                                      </p:cBhvr>
                                      <p:to>
                                        <p:strVal val="visible"/>
                                      </p:to>
                                    </p:set>
                                  </p:childTnLst>
                                </p:cTn>
                              </p:par>
                              <p:par>
                                <p:cTn id="142" presetID="53" presetClass="entr" presetSubtype="16" fill="hold" nodeType="withEffect">
                                  <p:stCondLst>
                                    <p:cond delay="400"/>
                                  </p:stCondLst>
                                  <p:childTnLst>
                                    <p:set>
                                      <p:cBhvr>
                                        <p:cTn id="143" dur="1" fill="hold">
                                          <p:stCondLst>
                                            <p:cond delay="0"/>
                                          </p:stCondLst>
                                        </p:cTn>
                                        <p:tgtEl>
                                          <p:spTgt spid="52"/>
                                        </p:tgtEl>
                                        <p:attrNameLst>
                                          <p:attrName>style.visibility</p:attrName>
                                        </p:attrNameLst>
                                      </p:cBhvr>
                                      <p:to>
                                        <p:strVal val="visible"/>
                                      </p:to>
                                    </p:set>
                                    <p:anim calcmode="lin" valueType="num">
                                      <p:cBhvr>
                                        <p:cTn id="144" dur="500" fill="hold"/>
                                        <p:tgtEl>
                                          <p:spTgt spid="52"/>
                                        </p:tgtEl>
                                        <p:attrNameLst>
                                          <p:attrName>ppt_w</p:attrName>
                                        </p:attrNameLst>
                                      </p:cBhvr>
                                      <p:tavLst>
                                        <p:tav tm="0">
                                          <p:val>
                                            <p:fltVal val="0"/>
                                          </p:val>
                                        </p:tav>
                                        <p:tav tm="100000">
                                          <p:val>
                                            <p:strVal val="#ppt_w"/>
                                          </p:val>
                                        </p:tav>
                                      </p:tavLst>
                                    </p:anim>
                                    <p:anim calcmode="lin" valueType="num">
                                      <p:cBhvr>
                                        <p:cTn id="145" dur="500" fill="hold"/>
                                        <p:tgtEl>
                                          <p:spTgt spid="52"/>
                                        </p:tgtEl>
                                        <p:attrNameLst>
                                          <p:attrName>ppt_h</p:attrName>
                                        </p:attrNameLst>
                                      </p:cBhvr>
                                      <p:tavLst>
                                        <p:tav tm="0">
                                          <p:val>
                                            <p:fltVal val="0"/>
                                          </p:val>
                                        </p:tav>
                                        <p:tav tm="100000">
                                          <p:val>
                                            <p:strVal val="#ppt_h"/>
                                          </p:val>
                                        </p:tav>
                                      </p:tavLst>
                                    </p:anim>
                                    <p:animEffect transition="in" filter="fade">
                                      <p:cBhvr>
                                        <p:cTn id="146" dur="500"/>
                                        <p:tgtEl>
                                          <p:spTgt spid="52"/>
                                        </p:tgtEl>
                                      </p:cBhvr>
                                    </p:animEffect>
                                  </p:childTnLst>
                                </p:cTn>
                              </p:par>
                              <p:par>
                                <p:cTn id="147" presetID="42" presetClass="path" presetSubtype="0" fill="hold" nodeType="withEffect">
                                  <p:stCondLst>
                                    <p:cond delay="400"/>
                                  </p:stCondLst>
                                  <p:childTnLst>
                                    <p:animMotion origin="layout" path="M 3.33333E-6 -2.71605E-6 L -0.18368 0.37439 " pathEditMode="relative" rAng="0" ptsTypes="AA">
                                      <p:cBhvr>
                                        <p:cTn id="148" dur="500" spd="-100000" fill="hold"/>
                                        <p:tgtEl>
                                          <p:spTgt spid="52"/>
                                        </p:tgtEl>
                                        <p:attrNameLst>
                                          <p:attrName>ppt_x</p:attrName>
                                          <p:attrName>ppt_y</p:attrName>
                                        </p:attrNameLst>
                                      </p:cBhvr>
                                      <p:rCtr x="-9184" y="18704"/>
                                    </p:animMotion>
                                  </p:childTnLst>
                                </p:cTn>
                              </p:par>
                              <p:par>
                                <p:cTn id="149" presetID="1" presetClass="entr" presetSubtype="0" fill="hold" grpId="0" nodeType="withEffect">
                                  <p:stCondLst>
                                    <p:cond delay="600"/>
                                  </p:stCondLst>
                                  <p:childTnLst>
                                    <p:set>
                                      <p:cBhvr>
                                        <p:cTn id="150" dur="1" fill="hold">
                                          <p:stCondLst>
                                            <p:cond delay="0"/>
                                          </p:stCondLst>
                                        </p:cTn>
                                        <p:tgtEl>
                                          <p:spTgt spid="25"/>
                                        </p:tgtEl>
                                        <p:attrNameLst>
                                          <p:attrName>style.visibility</p:attrName>
                                        </p:attrNameLst>
                                      </p:cBhvr>
                                      <p:to>
                                        <p:strVal val="visible"/>
                                      </p:to>
                                    </p:set>
                                  </p:childTnLst>
                                </p:cTn>
                              </p:par>
                              <p:par>
                                <p:cTn id="151" presetID="53" presetClass="entr" presetSubtype="16" fill="hold" grpId="1" nodeType="withEffect">
                                  <p:stCondLst>
                                    <p:cond delay="600"/>
                                  </p:stCondLst>
                                  <p:childTnLst>
                                    <p:set>
                                      <p:cBhvr>
                                        <p:cTn id="152" dur="1" fill="hold">
                                          <p:stCondLst>
                                            <p:cond delay="0"/>
                                          </p:stCondLst>
                                        </p:cTn>
                                        <p:tgtEl>
                                          <p:spTgt spid="25"/>
                                        </p:tgtEl>
                                        <p:attrNameLst>
                                          <p:attrName>style.visibility</p:attrName>
                                        </p:attrNameLst>
                                      </p:cBhvr>
                                      <p:to>
                                        <p:strVal val="visible"/>
                                      </p:to>
                                    </p:set>
                                    <p:anim calcmode="lin" valueType="num">
                                      <p:cBhvr>
                                        <p:cTn id="153" dur="500" fill="hold"/>
                                        <p:tgtEl>
                                          <p:spTgt spid="25"/>
                                        </p:tgtEl>
                                        <p:attrNameLst>
                                          <p:attrName>ppt_w</p:attrName>
                                        </p:attrNameLst>
                                      </p:cBhvr>
                                      <p:tavLst>
                                        <p:tav tm="0">
                                          <p:val>
                                            <p:fltVal val="0"/>
                                          </p:val>
                                        </p:tav>
                                        <p:tav tm="100000">
                                          <p:val>
                                            <p:strVal val="#ppt_w"/>
                                          </p:val>
                                        </p:tav>
                                      </p:tavLst>
                                    </p:anim>
                                    <p:anim calcmode="lin" valueType="num">
                                      <p:cBhvr>
                                        <p:cTn id="154" dur="500" fill="hold"/>
                                        <p:tgtEl>
                                          <p:spTgt spid="25"/>
                                        </p:tgtEl>
                                        <p:attrNameLst>
                                          <p:attrName>ppt_h</p:attrName>
                                        </p:attrNameLst>
                                      </p:cBhvr>
                                      <p:tavLst>
                                        <p:tav tm="0">
                                          <p:val>
                                            <p:fltVal val="0"/>
                                          </p:val>
                                        </p:tav>
                                        <p:tav tm="100000">
                                          <p:val>
                                            <p:strVal val="#ppt_h"/>
                                          </p:val>
                                        </p:tav>
                                      </p:tavLst>
                                    </p:anim>
                                    <p:animEffect transition="in" filter="fade">
                                      <p:cBhvr>
                                        <p:cTn id="155" dur="500"/>
                                        <p:tgtEl>
                                          <p:spTgt spid="25"/>
                                        </p:tgtEl>
                                      </p:cBhvr>
                                    </p:animEffect>
                                  </p:childTnLst>
                                </p:cTn>
                              </p:par>
                              <p:par>
                                <p:cTn id="156" presetID="42" presetClass="path" presetSubtype="0" fill="hold" grpId="2" nodeType="withEffect">
                                  <p:stCondLst>
                                    <p:cond delay="600"/>
                                  </p:stCondLst>
                                  <p:childTnLst>
                                    <p:animMotion origin="layout" path="M 5E-6 -6.17284E-7 L -0.19879 0.28333 " pathEditMode="relative" rAng="0" ptsTypes="AA">
                                      <p:cBhvr>
                                        <p:cTn id="157" dur="500" spd="-100000" fill="hold"/>
                                        <p:tgtEl>
                                          <p:spTgt spid="25"/>
                                        </p:tgtEl>
                                        <p:attrNameLst>
                                          <p:attrName>ppt_x</p:attrName>
                                          <p:attrName>ppt_y</p:attrName>
                                        </p:attrNameLst>
                                      </p:cBhvr>
                                      <p:rCtr x="-9948" y="14167"/>
                                    </p:animMotion>
                                  </p:childTnLst>
                                </p:cTn>
                              </p:par>
                            </p:childTnLst>
                          </p:cTn>
                        </p:par>
                        <p:par>
                          <p:cTn id="158" fill="hold">
                            <p:stCondLst>
                              <p:cond delay="1100"/>
                            </p:stCondLst>
                            <p:childTnLst>
                              <p:par>
                                <p:cTn id="159" presetID="22" presetClass="entr" presetSubtype="8" fill="hold" nodeType="afterEffect">
                                  <p:stCondLst>
                                    <p:cond delay="0"/>
                                  </p:stCondLst>
                                  <p:childTnLst>
                                    <p:set>
                                      <p:cBhvr>
                                        <p:cTn id="160" dur="1" fill="hold">
                                          <p:stCondLst>
                                            <p:cond delay="0"/>
                                          </p:stCondLst>
                                        </p:cTn>
                                        <p:tgtEl>
                                          <p:spTgt spid="34"/>
                                        </p:tgtEl>
                                        <p:attrNameLst>
                                          <p:attrName>style.visibility</p:attrName>
                                        </p:attrNameLst>
                                      </p:cBhvr>
                                      <p:to>
                                        <p:strVal val="visible"/>
                                      </p:to>
                                    </p:set>
                                    <p:animEffect transition="in" filter="wipe(left)">
                                      <p:cBhvr>
                                        <p:cTn id="161" dur="500"/>
                                        <p:tgtEl>
                                          <p:spTgt spid="34"/>
                                        </p:tgtEl>
                                      </p:cBhvr>
                                    </p:animEffect>
                                  </p:childTnLst>
                                </p:cTn>
                              </p:par>
                            </p:childTnLst>
                          </p:cTn>
                        </p:par>
                        <p:par>
                          <p:cTn id="162" fill="hold">
                            <p:stCondLst>
                              <p:cond delay="1600"/>
                            </p:stCondLst>
                            <p:childTnLst>
                              <p:par>
                                <p:cTn id="163" presetID="50" presetClass="entr" presetSubtype="0" decel="100000" fill="hold" grpId="0" nodeType="afterEffect">
                                  <p:stCondLst>
                                    <p:cond delay="0"/>
                                  </p:stCondLst>
                                  <p:childTnLst>
                                    <p:set>
                                      <p:cBhvr>
                                        <p:cTn id="164" dur="1" fill="hold">
                                          <p:stCondLst>
                                            <p:cond delay="0"/>
                                          </p:stCondLst>
                                        </p:cTn>
                                        <p:tgtEl>
                                          <p:spTgt spid="56"/>
                                        </p:tgtEl>
                                        <p:attrNameLst>
                                          <p:attrName>style.visibility</p:attrName>
                                        </p:attrNameLst>
                                      </p:cBhvr>
                                      <p:to>
                                        <p:strVal val="visible"/>
                                      </p:to>
                                    </p:set>
                                    <p:anim calcmode="lin" valueType="num">
                                      <p:cBhvr>
                                        <p:cTn id="165" dur="1000" fill="hold"/>
                                        <p:tgtEl>
                                          <p:spTgt spid="56"/>
                                        </p:tgtEl>
                                        <p:attrNameLst>
                                          <p:attrName>ppt_w</p:attrName>
                                        </p:attrNameLst>
                                      </p:cBhvr>
                                      <p:tavLst>
                                        <p:tav tm="0">
                                          <p:val>
                                            <p:strVal val="#ppt_w+.3"/>
                                          </p:val>
                                        </p:tav>
                                        <p:tav tm="100000">
                                          <p:val>
                                            <p:strVal val="#ppt_w"/>
                                          </p:val>
                                        </p:tav>
                                      </p:tavLst>
                                    </p:anim>
                                    <p:anim calcmode="lin" valueType="num">
                                      <p:cBhvr>
                                        <p:cTn id="166" dur="1000" fill="hold"/>
                                        <p:tgtEl>
                                          <p:spTgt spid="56"/>
                                        </p:tgtEl>
                                        <p:attrNameLst>
                                          <p:attrName>ppt_h</p:attrName>
                                        </p:attrNameLst>
                                      </p:cBhvr>
                                      <p:tavLst>
                                        <p:tav tm="0">
                                          <p:val>
                                            <p:strVal val="#ppt_h"/>
                                          </p:val>
                                        </p:tav>
                                        <p:tav tm="100000">
                                          <p:val>
                                            <p:strVal val="#ppt_h"/>
                                          </p:val>
                                        </p:tav>
                                      </p:tavLst>
                                    </p:anim>
                                    <p:animEffect transition="in" filter="fade">
                                      <p:cBhvr>
                                        <p:cTn id="167" dur="1000"/>
                                        <p:tgtEl>
                                          <p:spTgt spid="56"/>
                                        </p:tgtEl>
                                      </p:cBhvr>
                                    </p:animEffect>
                                  </p:childTnLst>
                                </p:cTn>
                              </p:par>
                            </p:childTnLst>
                          </p:cTn>
                        </p:par>
                        <p:par>
                          <p:cTn id="168" fill="hold">
                            <p:stCondLst>
                              <p:cond delay="2600"/>
                            </p:stCondLst>
                            <p:childTnLst>
                              <p:par>
                                <p:cTn id="169" presetID="41" presetClass="entr" presetSubtype="0" fill="hold" grpId="0" nodeType="afterEffect">
                                  <p:stCondLst>
                                    <p:cond delay="0"/>
                                  </p:stCondLst>
                                  <p:iterate type="lt">
                                    <p:tmPct val="10000"/>
                                  </p:iterate>
                                  <p:childTnLst>
                                    <p:set>
                                      <p:cBhvr>
                                        <p:cTn id="170" dur="1" fill="hold">
                                          <p:stCondLst>
                                            <p:cond delay="0"/>
                                          </p:stCondLst>
                                        </p:cTn>
                                        <p:tgtEl>
                                          <p:spTgt spid="57"/>
                                        </p:tgtEl>
                                        <p:attrNameLst>
                                          <p:attrName>style.visibility</p:attrName>
                                        </p:attrNameLst>
                                      </p:cBhvr>
                                      <p:to>
                                        <p:strVal val="visible"/>
                                      </p:to>
                                    </p:set>
                                    <p:anim calcmode="lin" valueType="num">
                                      <p:cBhvr>
                                        <p:cTn id="171"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172" dur="500" fill="hold"/>
                                        <p:tgtEl>
                                          <p:spTgt spid="57"/>
                                        </p:tgtEl>
                                        <p:attrNameLst>
                                          <p:attrName>ppt_y</p:attrName>
                                        </p:attrNameLst>
                                      </p:cBhvr>
                                      <p:tavLst>
                                        <p:tav tm="0">
                                          <p:val>
                                            <p:strVal val="#ppt_y"/>
                                          </p:val>
                                        </p:tav>
                                        <p:tav tm="100000">
                                          <p:val>
                                            <p:strVal val="#ppt_y"/>
                                          </p:val>
                                        </p:tav>
                                      </p:tavLst>
                                    </p:anim>
                                    <p:anim calcmode="lin" valueType="num">
                                      <p:cBhvr>
                                        <p:cTn id="173"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174" dur="5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175" dur="500" tmFilter="0,0; .5, 1; 1, 1"/>
                                        <p:tgtEl>
                                          <p:spTgt spid="57"/>
                                        </p:tgtEl>
                                      </p:cBhvr>
                                    </p:animEffect>
                                  </p:childTnLst>
                                </p:cTn>
                              </p:par>
                            </p:childTnLst>
                          </p:cTn>
                        </p:par>
                        <p:par>
                          <p:cTn id="176" fill="hold">
                            <p:stCondLst>
                              <p:cond delay="4350"/>
                            </p:stCondLst>
                            <p:childTnLst>
                              <p:par>
                                <p:cTn id="177" presetID="10" presetClass="entr" presetSubtype="0" fill="hold" grpId="0" nodeType="afterEffect">
                                  <p:stCondLst>
                                    <p:cond delay="0"/>
                                  </p:stCondLst>
                                  <p:childTnLst>
                                    <p:set>
                                      <p:cBhvr>
                                        <p:cTn id="178" dur="1" fill="hold">
                                          <p:stCondLst>
                                            <p:cond delay="0"/>
                                          </p:stCondLst>
                                        </p:cTn>
                                        <p:tgtEl>
                                          <p:spTgt spid="59"/>
                                        </p:tgtEl>
                                        <p:attrNameLst>
                                          <p:attrName>style.visibility</p:attrName>
                                        </p:attrNameLst>
                                      </p:cBhvr>
                                      <p:to>
                                        <p:strVal val="visible"/>
                                      </p:to>
                                    </p:set>
                                    <p:animEffect transition="in" filter="fade">
                                      <p:cBhvr>
                                        <p:cTn id="179"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9" showWhenStopped="0">
                <p:cTn id="180" repeatCount="indefinite" fill="remove" display="0">
                  <p:stCondLst>
                    <p:cond delay="indefinite"/>
                  </p:stCondLst>
                  <p:endCondLst>
                    <p:cond evt="onStopAudio" delay="0">
                      <p:tgtEl>
                        <p:sldTgt/>
                      </p:tgtEl>
                    </p:cond>
                  </p:endCondLst>
                </p:cTn>
                <p:tgtEl>
                  <p:spTgt spid="10"/>
                </p:tgtEl>
              </p:cMediaNode>
            </p:audio>
          </p:childTnLst>
        </p:cTn>
      </p:par>
    </p:tnLst>
    <p:bldLst>
      <p:bldP spid="11" grpId="0" animBg="1"/>
      <p:bldP spid="11" grpId="1" animBg="1"/>
      <p:bldP spid="11" grpId="2" animBg="1"/>
      <p:bldP spid="12" grpId="0" animBg="1"/>
      <p:bldP spid="12" grpId="1" animBg="1"/>
      <p:bldP spid="12" grpId="2" animBg="1"/>
      <p:bldP spid="25" grpId="0" animBg="1"/>
      <p:bldP spid="25" grpId="1" animBg="1"/>
      <p:bldP spid="25" grpId="2" animBg="1"/>
      <p:bldP spid="26" grpId="0" animBg="1"/>
      <p:bldP spid="26" grpId="1" animBg="1"/>
      <p:bldP spid="26" grpId="2" animBg="1"/>
      <p:bldP spid="38" grpId="0" animBg="1"/>
      <p:bldP spid="38" grpId="1" animBg="1"/>
      <p:bldP spid="38" grpId="2" animBg="1"/>
      <p:bldP spid="48" grpId="0" animBg="1"/>
      <p:bldP spid="48" grpId="1" animBg="1"/>
      <p:bldP spid="48" grpId="2" animBg="1"/>
      <p:bldP spid="55" grpId="0" animBg="1"/>
      <p:bldP spid="55" grpId="1" animBg="1"/>
      <p:bldP spid="55" grpId="2" animBg="1"/>
      <p:bldP spid="56" grpId="0"/>
      <p:bldP spid="57" grpId="0"/>
      <p:bldP spid="5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4328283" y="1746055"/>
            <a:ext cx="1107996"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课题背景</a:t>
            </a:r>
          </a:p>
        </p:txBody>
      </p:sp>
      <p:sp>
        <p:nvSpPr>
          <p:cNvPr id="45" name="TextBox 44"/>
          <p:cNvSpPr txBox="1"/>
          <p:nvPr/>
        </p:nvSpPr>
        <p:spPr>
          <a:xfrm>
            <a:off x="4328283" y="2192648"/>
            <a:ext cx="1107996"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研究意义</a:t>
            </a:r>
          </a:p>
        </p:txBody>
      </p:sp>
      <p:sp>
        <p:nvSpPr>
          <p:cNvPr id="46" name="TextBox 45"/>
          <p:cNvSpPr txBox="1"/>
          <p:nvPr/>
        </p:nvSpPr>
        <p:spPr>
          <a:xfrm>
            <a:off x="4328283" y="2639241"/>
            <a:ext cx="1107996"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研究综述</a:t>
            </a:r>
          </a:p>
        </p:txBody>
      </p:sp>
      <p:sp>
        <p:nvSpPr>
          <p:cNvPr id="47" name="TextBox 46"/>
          <p:cNvSpPr txBox="1"/>
          <p:nvPr/>
        </p:nvSpPr>
        <p:spPr>
          <a:xfrm>
            <a:off x="4328283" y="3057257"/>
            <a:ext cx="1107996"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理论基础</a:t>
            </a:r>
          </a:p>
        </p:txBody>
      </p:sp>
      <p:sp>
        <p:nvSpPr>
          <p:cNvPr id="48" name="TextBox 47"/>
          <p:cNvSpPr txBox="1"/>
          <p:nvPr/>
        </p:nvSpPr>
        <p:spPr>
          <a:xfrm>
            <a:off x="5412248" y="1793299"/>
            <a:ext cx="1499128" cy="276999"/>
          </a:xfrm>
          <a:prstGeom prst="rect">
            <a:avLst/>
          </a:prstGeom>
          <a:noFill/>
        </p:spPr>
        <p:txBody>
          <a:bodyPr wrap="none" rtlCol="0">
            <a:spAutoFit/>
          </a:bodyPr>
          <a:lstStyle/>
          <a:p>
            <a:pPr algn="ctr"/>
            <a:r>
              <a:rPr lang="en-US" altLang="zh-CN" sz="1200" dirty="0">
                <a:solidFill>
                  <a:srgbClr val="C00000"/>
                </a:solidFill>
                <a:latin typeface="Kozuka Gothic Pro R" pitchFamily="34" charset="-128"/>
                <a:ea typeface="Kozuka Gothic Pro R" pitchFamily="34" charset="-128"/>
              </a:rPr>
              <a:t>THE BACKGROUND</a:t>
            </a:r>
            <a:endParaRPr lang="zh-CN" altLang="en-US" sz="1200" dirty="0">
              <a:solidFill>
                <a:srgbClr val="C00000"/>
              </a:solidFill>
              <a:latin typeface="Kozuka Gothic Pro R" pitchFamily="34" charset="-128"/>
              <a:ea typeface="Kozuka Gothic Pro R" pitchFamily="34" charset="-128"/>
            </a:endParaRPr>
          </a:p>
        </p:txBody>
      </p:sp>
      <p:sp>
        <p:nvSpPr>
          <p:cNvPr id="49" name="TextBox 48"/>
          <p:cNvSpPr txBox="1"/>
          <p:nvPr/>
        </p:nvSpPr>
        <p:spPr>
          <a:xfrm>
            <a:off x="5412248" y="2241067"/>
            <a:ext cx="1463862" cy="276999"/>
          </a:xfrm>
          <a:prstGeom prst="rect">
            <a:avLst/>
          </a:prstGeom>
          <a:noFill/>
        </p:spPr>
        <p:txBody>
          <a:bodyPr wrap="none" rtlCol="0">
            <a:spAutoFit/>
          </a:bodyPr>
          <a:lstStyle/>
          <a:p>
            <a:pPr algn="ctr"/>
            <a:r>
              <a:rPr lang="en-US" altLang="zh-CN" sz="1200" dirty="0">
                <a:solidFill>
                  <a:srgbClr val="C00000"/>
                </a:solidFill>
                <a:latin typeface="Kozuka Gothic Pro R" pitchFamily="34" charset="-128"/>
                <a:ea typeface="Kozuka Gothic Pro R" pitchFamily="34" charset="-128"/>
              </a:rPr>
              <a:t>THE SIGNIFICANCE</a:t>
            </a:r>
            <a:endParaRPr lang="zh-CN" altLang="en-US" sz="1200" dirty="0">
              <a:solidFill>
                <a:srgbClr val="C00000"/>
              </a:solidFill>
              <a:latin typeface="Kozuka Gothic Pro R" pitchFamily="34" charset="-128"/>
              <a:ea typeface="Kozuka Gothic Pro R" pitchFamily="34" charset="-128"/>
            </a:endParaRPr>
          </a:p>
        </p:txBody>
      </p:sp>
      <p:sp>
        <p:nvSpPr>
          <p:cNvPr id="50" name="TextBox 49"/>
          <p:cNvSpPr txBox="1"/>
          <p:nvPr/>
        </p:nvSpPr>
        <p:spPr>
          <a:xfrm>
            <a:off x="5412248" y="2688835"/>
            <a:ext cx="1462260" cy="276999"/>
          </a:xfrm>
          <a:prstGeom prst="rect">
            <a:avLst/>
          </a:prstGeom>
          <a:noFill/>
        </p:spPr>
        <p:txBody>
          <a:bodyPr wrap="none" rtlCol="0">
            <a:spAutoFit/>
          </a:bodyPr>
          <a:lstStyle/>
          <a:p>
            <a:pPr algn="ctr"/>
            <a:r>
              <a:rPr lang="en-US" altLang="zh-CN" sz="1200" dirty="0">
                <a:solidFill>
                  <a:srgbClr val="C00000"/>
                </a:solidFill>
                <a:latin typeface="Kozuka Gothic Pro R" pitchFamily="34" charset="-128"/>
                <a:ea typeface="Kozuka Gothic Pro R" pitchFamily="34" charset="-128"/>
              </a:rPr>
              <a:t>RESEARCH REVIEW</a:t>
            </a:r>
            <a:endParaRPr lang="zh-CN" altLang="en-US" sz="1200" dirty="0">
              <a:solidFill>
                <a:srgbClr val="C00000"/>
              </a:solidFill>
              <a:latin typeface="Kozuka Gothic Pro R" pitchFamily="34" charset="-128"/>
              <a:ea typeface="Kozuka Gothic Pro R" pitchFamily="34" charset="-128"/>
            </a:endParaRPr>
          </a:p>
        </p:txBody>
      </p:sp>
      <p:sp>
        <p:nvSpPr>
          <p:cNvPr id="51" name="TextBox 50"/>
          <p:cNvSpPr txBox="1"/>
          <p:nvPr/>
        </p:nvSpPr>
        <p:spPr>
          <a:xfrm>
            <a:off x="5412248" y="3136604"/>
            <a:ext cx="1560042" cy="276999"/>
          </a:xfrm>
          <a:prstGeom prst="rect">
            <a:avLst/>
          </a:prstGeom>
          <a:noFill/>
        </p:spPr>
        <p:txBody>
          <a:bodyPr wrap="none" rtlCol="0">
            <a:spAutoFit/>
          </a:bodyPr>
          <a:lstStyle/>
          <a:p>
            <a:pPr algn="ctr"/>
            <a:r>
              <a:rPr lang="en-US" altLang="zh-CN" sz="1200" dirty="0">
                <a:solidFill>
                  <a:srgbClr val="C00000"/>
                </a:solidFill>
                <a:latin typeface="Kozuka Gothic Pro R" pitchFamily="34" charset="-128"/>
                <a:ea typeface="Kozuka Gothic Pro R" pitchFamily="34" charset="-128"/>
              </a:rPr>
              <a:t>THEORETICAL BASIS</a:t>
            </a:r>
            <a:endParaRPr lang="zh-CN" altLang="en-US" sz="1200" dirty="0">
              <a:solidFill>
                <a:srgbClr val="C00000"/>
              </a:solidFill>
              <a:latin typeface="Kozuka Gothic Pro R" pitchFamily="34" charset="-128"/>
              <a:ea typeface="Kozuka Gothic Pro R" pitchFamily="34" charset="-128"/>
            </a:endParaRPr>
          </a:p>
        </p:txBody>
      </p:sp>
      <p:grpSp>
        <p:nvGrpSpPr>
          <p:cNvPr id="54" name="组合 53"/>
          <p:cNvGrpSpPr/>
          <p:nvPr/>
        </p:nvGrpSpPr>
        <p:grpSpPr>
          <a:xfrm>
            <a:off x="2166015" y="1887857"/>
            <a:ext cx="1301106" cy="1301106"/>
            <a:chOff x="2683251" y="1980687"/>
            <a:chExt cx="1301106" cy="1301106"/>
          </a:xfrm>
          <a:effectLst>
            <a:outerShdw blurRad="254000" dist="254000" dir="8100000" algn="tr" rotWithShape="0">
              <a:prstClr val="black">
                <a:alpha val="50000"/>
              </a:prstClr>
            </a:outerShdw>
          </a:effectLst>
        </p:grpSpPr>
        <p:sp>
          <p:nvSpPr>
            <p:cNvPr id="55" name="椭圆 54"/>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TextBox 55"/>
            <p:cNvSpPr txBox="1"/>
            <p:nvPr/>
          </p:nvSpPr>
          <p:spPr>
            <a:xfrm>
              <a:off x="3002623" y="2185262"/>
              <a:ext cx="662361" cy="830997"/>
            </a:xfrm>
            <a:prstGeom prst="rect">
              <a:avLst/>
            </a:prstGeom>
            <a:solidFill>
              <a:schemeClr val="tx1">
                <a:lumMod val="95000"/>
                <a:lumOff val="5000"/>
              </a:schemeClr>
            </a:solidFill>
          </p:spPr>
          <p:txBody>
            <a:bodyPr wrap="none" rtlCol="0">
              <a:spAutoFit/>
            </a:bodyPr>
            <a:lstStyle/>
            <a:p>
              <a:r>
                <a:rPr lang="en-US" altLang="zh-CN" sz="4800" dirty="0">
                  <a:solidFill>
                    <a:schemeClr val="bg1"/>
                  </a:solidFill>
                  <a:latin typeface="Watford DB" pitchFamily="2" charset="0"/>
                  <a:ea typeface="造字工房劲黑（非商用）常规体" pitchFamily="50" charset="-122"/>
                </a:rPr>
                <a:t>1</a:t>
              </a:r>
              <a:endParaRPr lang="zh-CN" altLang="en-US" sz="4800" dirty="0">
                <a:solidFill>
                  <a:schemeClr val="bg1"/>
                </a:solidFill>
                <a:latin typeface="Watford DB" pitchFamily="2" charset="0"/>
                <a:ea typeface="造字工房劲黑（非商用）常规体" pitchFamily="50" charset="-122"/>
              </a:endParaRPr>
            </a:p>
          </p:txBody>
        </p:sp>
      </p:grpSp>
      <p:cxnSp>
        <p:nvCxnSpPr>
          <p:cNvPr id="57" name="直接连接符 56"/>
          <p:cNvCxnSpPr/>
          <p:nvPr/>
        </p:nvCxnSpPr>
        <p:spPr>
          <a:xfrm flipV="1">
            <a:off x="3757584" y="1773553"/>
            <a:ext cx="0" cy="158686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4034395" y="1773553"/>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4034395" y="2210916"/>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4034395" y="2648279"/>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4034395" y="308564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TextBox 63"/>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365491250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p:tgtEl>
                                          <p:spTgt spid="54"/>
                                        </p:tgtEl>
                                        <p:attrNameLst>
                                          <p:attrName>ppt_x</p:attrName>
                                        </p:attrNameLst>
                                      </p:cBhvr>
                                      <p:tavLst>
                                        <p:tav tm="0">
                                          <p:val>
                                            <p:strVal val="#ppt_x+#ppt_w*1.125000"/>
                                          </p:val>
                                        </p:tav>
                                        <p:tav tm="100000">
                                          <p:val>
                                            <p:strVal val="#ppt_x"/>
                                          </p:val>
                                        </p:tav>
                                      </p:tavLst>
                                    </p:anim>
                                    <p:animEffect transition="in" filter="wipe(left)">
                                      <p:cBhvr>
                                        <p:cTn id="12" dur="500"/>
                                        <p:tgtEl>
                                          <p:spTgt spid="54"/>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p:tgtEl>
                                          <p:spTgt spid="58"/>
                                        </p:tgtEl>
                                        <p:attrNameLst>
                                          <p:attrName>ppt_x</p:attrName>
                                        </p:attrNameLst>
                                      </p:cBhvr>
                                      <p:tavLst>
                                        <p:tav tm="0">
                                          <p:val>
                                            <p:strVal val="#ppt_x-#ppt_w*1.125000"/>
                                          </p:val>
                                        </p:tav>
                                        <p:tav tm="100000">
                                          <p:val>
                                            <p:strVal val="#ppt_x"/>
                                          </p:val>
                                        </p:tav>
                                      </p:tavLst>
                                    </p:anim>
                                    <p:animEffect transition="in" filter="wipe(right)">
                                      <p:cBhvr>
                                        <p:cTn id="16" dur="500"/>
                                        <p:tgtEl>
                                          <p:spTgt spid="58"/>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p:tgtEl>
                                          <p:spTgt spid="59"/>
                                        </p:tgtEl>
                                        <p:attrNameLst>
                                          <p:attrName>ppt_x</p:attrName>
                                        </p:attrNameLst>
                                      </p:cBhvr>
                                      <p:tavLst>
                                        <p:tav tm="0">
                                          <p:val>
                                            <p:strVal val="#ppt_x-#ppt_w*1.125000"/>
                                          </p:val>
                                        </p:tav>
                                        <p:tav tm="100000">
                                          <p:val>
                                            <p:strVal val="#ppt_x"/>
                                          </p:val>
                                        </p:tav>
                                      </p:tavLst>
                                    </p:anim>
                                    <p:animEffect transition="in" filter="wipe(right)">
                                      <p:cBhvr>
                                        <p:cTn id="20" dur="500"/>
                                        <p:tgtEl>
                                          <p:spTgt spid="59"/>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cBhvr additive="base">
                                        <p:cTn id="23" dur="500"/>
                                        <p:tgtEl>
                                          <p:spTgt spid="60"/>
                                        </p:tgtEl>
                                        <p:attrNameLst>
                                          <p:attrName>ppt_x</p:attrName>
                                        </p:attrNameLst>
                                      </p:cBhvr>
                                      <p:tavLst>
                                        <p:tav tm="0">
                                          <p:val>
                                            <p:strVal val="#ppt_x-#ppt_w*1.125000"/>
                                          </p:val>
                                        </p:tav>
                                        <p:tav tm="100000">
                                          <p:val>
                                            <p:strVal val="#ppt_x"/>
                                          </p:val>
                                        </p:tav>
                                      </p:tavLst>
                                    </p:anim>
                                    <p:animEffect transition="in" filter="wipe(right)">
                                      <p:cBhvr>
                                        <p:cTn id="24" dur="500"/>
                                        <p:tgtEl>
                                          <p:spTgt spid="60"/>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anim calcmode="lin" valueType="num">
                                      <p:cBhvr additive="base">
                                        <p:cTn id="27" dur="500"/>
                                        <p:tgtEl>
                                          <p:spTgt spid="61"/>
                                        </p:tgtEl>
                                        <p:attrNameLst>
                                          <p:attrName>ppt_x</p:attrName>
                                        </p:attrNameLst>
                                      </p:cBhvr>
                                      <p:tavLst>
                                        <p:tav tm="0">
                                          <p:val>
                                            <p:strVal val="#ppt_x-#ppt_w*1.125000"/>
                                          </p:val>
                                        </p:tav>
                                        <p:tav tm="100000">
                                          <p:val>
                                            <p:strVal val="#ppt_x"/>
                                          </p:val>
                                        </p:tav>
                                      </p:tavLst>
                                    </p:anim>
                                    <p:animEffect transition="in" filter="wipe(right)">
                                      <p:cBhvr>
                                        <p:cTn id="28" dur="500"/>
                                        <p:tgtEl>
                                          <p:spTgt spid="61"/>
                                        </p:tgtEl>
                                      </p:cBhvr>
                                    </p:animEffect>
                                  </p:childTnLst>
                                </p:cTn>
                              </p:par>
                              <p:par>
                                <p:cTn id="29" presetID="12" presetClass="entr" presetSubtype="8" fill="hold" grpId="0" nodeType="withEffect">
                                  <p:stCondLst>
                                    <p:cond delay="30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p:tgtEl>
                                          <p:spTgt spid="44"/>
                                        </p:tgtEl>
                                        <p:attrNameLst>
                                          <p:attrName>ppt_x</p:attrName>
                                        </p:attrNameLst>
                                      </p:cBhvr>
                                      <p:tavLst>
                                        <p:tav tm="0">
                                          <p:val>
                                            <p:strVal val="#ppt_x-#ppt_w*1.125000"/>
                                          </p:val>
                                        </p:tav>
                                        <p:tav tm="100000">
                                          <p:val>
                                            <p:strVal val="#ppt_x"/>
                                          </p:val>
                                        </p:tav>
                                      </p:tavLst>
                                    </p:anim>
                                    <p:animEffect transition="in" filter="wipe(right)">
                                      <p:cBhvr>
                                        <p:cTn id="32" dur="500"/>
                                        <p:tgtEl>
                                          <p:spTgt spid="44"/>
                                        </p:tgtEl>
                                      </p:cBhvr>
                                    </p:animEffect>
                                  </p:childTnLst>
                                </p:cTn>
                              </p:par>
                              <p:par>
                                <p:cTn id="33" presetID="12" presetClass="entr" presetSubtype="8" fill="hold" grpId="0" nodeType="withEffect">
                                  <p:stCondLst>
                                    <p:cond delay="30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p:tgtEl>
                                          <p:spTgt spid="45"/>
                                        </p:tgtEl>
                                        <p:attrNameLst>
                                          <p:attrName>ppt_x</p:attrName>
                                        </p:attrNameLst>
                                      </p:cBhvr>
                                      <p:tavLst>
                                        <p:tav tm="0">
                                          <p:val>
                                            <p:strVal val="#ppt_x-#ppt_w*1.125000"/>
                                          </p:val>
                                        </p:tav>
                                        <p:tav tm="100000">
                                          <p:val>
                                            <p:strVal val="#ppt_x"/>
                                          </p:val>
                                        </p:tav>
                                      </p:tavLst>
                                    </p:anim>
                                    <p:animEffect transition="in" filter="wipe(right)">
                                      <p:cBhvr>
                                        <p:cTn id="36" dur="500"/>
                                        <p:tgtEl>
                                          <p:spTgt spid="45"/>
                                        </p:tgtEl>
                                      </p:cBhvr>
                                    </p:animEffect>
                                  </p:childTnLst>
                                </p:cTn>
                              </p:par>
                              <p:par>
                                <p:cTn id="37" presetID="12" presetClass="entr" presetSubtype="8" fill="hold" grpId="0" nodeType="withEffect">
                                  <p:stCondLst>
                                    <p:cond delay="30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500"/>
                                        <p:tgtEl>
                                          <p:spTgt spid="46"/>
                                        </p:tgtEl>
                                        <p:attrNameLst>
                                          <p:attrName>ppt_x</p:attrName>
                                        </p:attrNameLst>
                                      </p:cBhvr>
                                      <p:tavLst>
                                        <p:tav tm="0">
                                          <p:val>
                                            <p:strVal val="#ppt_x-#ppt_w*1.125000"/>
                                          </p:val>
                                        </p:tav>
                                        <p:tav tm="100000">
                                          <p:val>
                                            <p:strVal val="#ppt_x"/>
                                          </p:val>
                                        </p:tav>
                                      </p:tavLst>
                                    </p:anim>
                                    <p:animEffect transition="in" filter="wipe(right)">
                                      <p:cBhvr>
                                        <p:cTn id="40" dur="500"/>
                                        <p:tgtEl>
                                          <p:spTgt spid="46"/>
                                        </p:tgtEl>
                                      </p:cBhvr>
                                    </p:animEffect>
                                  </p:childTnLst>
                                </p:cTn>
                              </p:par>
                              <p:par>
                                <p:cTn id="41" presetID="12" presetClass="entr" presetSubtype="8" fill="hold" grpId="0" nodeType="withEffect">
                                  <p:stCondLst>
                                    <p:cond delay="30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p:tgtEl>
                                          <p:spTgt spid="47"/>
                                        </p:tgtEl>
                                        <p:attrNameLst>
                                          <p:attrName>ppt_x</p:attrName>
                                        </p:attrNameLst>
                                      </p:cBhvr>
                                      <p:tavLst>
                                        <p:tav tm="0">
                                          <p:val>
                                            <p:strVal val="#ppt_x-#ppt_w*1.125000"/>
                                          </p:val>
                                        </p:tav>
                                        <p:tav tm="100000">
                                          <p:val>
                                            <p:strVal val="#ppt_x"/>
                                          </p:val>
                                        </p:tav>
                                      </p:tavLst>
                                    </p:anim>
                                    <p:animEffect transition="in" filter="wipe(right)">
                                      <p:cBhvr>
                                        <p:cTn id="44" dur="500"/>
                                        <p:tgtEl>
                                          <p:spTgt spid="47"/>
                                        </p:tgtEl>
                                      </p:cBhvr>
                                    </p:animEffect>
                                  </p:childTnLst>
                                </p:cTn>
                              </p:par>
                              <p:par>
                                <p:cTn id="45" presetID="12" presetClass="entr" presetSubtype="8" fill="hold" grpId="0" nodeType="withEffect">
                                  <p:stCondLst>
                                    <p:cond delay="600"/>
                                  </p:stCondLst>
                                  <p:childTnLst>
                                    <p:set>
                                      <p:cBhvr>
                                        <p:cTn id="46" dur="1" fill="hold">
                                          <p:stCondLst>
                                            <p:cond delay="0"/>
                                          </p:stCondLst>
                                        </p:cTn>
                                        <p:tgtEl>
                                          <p:spTgt spid="48"/>
                                        </p:tgtEl>
                                        <p:attrNameLst>
                                          <p:attrName>style.visibility</p:attrName>
                                        </p:attrNameLst>
                                      </p:cBhvr>
                                      <p:to>
                                        <p:strVal val="visible"/>
                                      </p:to>
                                    </p:set>
                                    <p:anim calcmode="lin" valueType="num">
                                      <p:cBhvr additive="base">
                                        <p:cTn id="47" dur="500"/>
                                        <p:tgtEl>
                                          <p:spTgt spid="48"/>
                                        </p:tgtEl>
                                        <p:attrNameLst>
                                          <p:attrName>ppt_x</p:attrName>
                                        </p:attrNameLst>
                                      </p:cBhvr>
                                      <p:tavLst>
                                        <p:tav tm="0">
                                          <p:val>
                                            <p:strVal val="#ppt_x-#ppt_w*1.125000"/>
                                          </p:val>
                                        </p:tav>
                                        <p:tav tm="100000">
                                          <p:val>
                                            <p:strVal val="#ppt_x"/>
                                          </p:val>
                                        </p:tav>
                                      </p:tavLst>
                                    </p:anim>
                                    <p:animEffect transition="in" filter="wipe(right)">
                                      <p:cBhvr>
                                        <p:cTn id="48" dur="500"/>
                                        <p:tgtEl>
                                          <p:spTgt spid="48"/>
                                        </p:tgtEl>
                                      </p:cBhvr>
                                    </p:animEffect>
                                  </p:childTnLst>
                                </p:cTn>
                              </p:par>
                              <p:par>
                                <p:cTn id="49" presetID="12" presetClass="entr" presetSubtype="8" fill="hold" grpId="0" nodeType="withEffect">
                                  <p:stCondLst>
                                    <p:cond delay="60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500"/>
                                        <p:tgtEl>
                                          <p:spTgt spid="49"/>
                                        </p:tgtEl>
                                        <p:attrNameLst>
                                          <p:attrName>ppt_x</p:attrName>
                                        </p:attrNameLst>
                                      </p:cBhvr>
                                      <p:tavLst>
                                        <p:tav tm="0">
                                          <p:val>
                                            <p:strVal val="#ppt_x-#ppt_w*1.125000"/>
                                          </p:val>
                                        </p:tav>
                                        <p:tav tm="100000">
                                          <p:val>
                                            <p:strVal val="#ppt_x"/>
                                          </p:val>
                                        </p:tav>
                                      </p:tavLst>
                                    </p:anim>
                                    <p:animEffect transition="in" filter="wipe(right)">
                                      <p:cBhvr>
                                        <p:cTn id="52" dur="500"/>
                                        <p:tgtEl>
                                          <p:spTgt spid="49"/>
                                        </p:tgtEl>
                                      </p:cBhvr>
                                    </p:animEffect>
                                  </p:childTnLst>
                                </p:cTn>
                              </p:par>
                              <p:par>
                                <p:cTn id="53" presetID="12" presetClass="entr" presetSubtype="8" fill="hold" grpId="0" nodeType="withEffect">
                                  <p:stCondLst>
                                    <p:cond delay="60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500"/>
                                        <p:tgtEl>
                                          <p:spTgt spid="50"/>
                                        </p:tgtEl>
                                        <p:attrNameLst>
                                          <p:attrName>ppt_x</p:attrName>
                                        </p:attrNameLst>
                                      </p:cBhvr>
                                      <p:tavLst>
                                        <p:tav tm="0">
                                          <p:val>
                                            <p:strVal val="#ppt_x-#ppt_w*1.125000"/>
                                          </p:val>
                                        </p:tav>
                                        <p:tav tm="100000">
                                          <p:val>
                                            <p:strVal val="#ppt_x"/>
                                          </p:val>
                                        </p:tav>
                                      </p:tavLst>
                                    </p:anim>
                                    <p:animEffect transition="in" filter="wipe(right)">
                                      <p:cBhvr>
                                        <p:cTn id="56" dur="500"/>
                                        <p:tgtEl>
                                          <p:spTgt spid="50"/>
                                        </p:tgtEl>
                                      </p:cBhvr>
                                    </p:animEffect>
                                  </p:childTnLst>
                                </p:cTn>
                              </p:par>
                              <p:par>
                                <p:cTn id="57" presetID="12" presetClass="entr" presetSubtype="8" fill="hold" grpId="0" nodeType="withEffect">
                                  <p:stCondLst>
                                    <p:cond delay="600"/>
                                  </p:stCondLst>
                                  <p:childTnLst>
                                    <p:set>
                                      <p:cBhvr>
                                        <p:cTn id="58" dur="1" fill="hold">
                                          <p:stCondLst>
                                            <p:cond delay="0"/>
                                          </p:stCondLst>
                                        </p:cTn>
                                        <p:tgtEl>
                                          <p:spTgt spid="51"/>
                                        </p:tgtEl>
                                        <p:attrNameLst>
                                          <p:attrName>style.visibility</p:attrName>
                                        </p:attrNameLst>
                                      </p:cBhvr>
                                      <p:to>
                                        <p:strVal val="visible"/>
                                      </p:to>
                                    </p:set>
                                    <p:anim calcmode="lin" valueType="num">
                                      <p:cBhvr additive="base">
                                        <p:cTn id="59" dur="500"/>
                                        <p:tgtEl>
                                          <p:spTgt spid="51"/>
                                        </p:tgtEl>
                                        <p:attrNameLst>
                                          <p:attrName>ppt_x</p:attrName>
                                        </p:attrNameLst>
                                      </p:cBhvr>
                                      <p:tavLst>
                                        <p:tav tm="0">
                                          <p:val>
                                            <p:strVal val="#ppt_x-#ppt_w*1.125000"/>
                                          </p:val>
                                        </p:tav>
                                        <p:tav tm="100000">
                                          <p:val>
                                            <p:strVal val="#ppt_x"/>
                                          </p:val>
                                        </p:tav>
                                      </p:tavLst>
                                    </p:anim>
                                    <p:animEffect transition="in" filter="wipe(right)">
                                      <p:cBhvr>
                                        <p:cTn id="60" dur="500"/>
                                        <p:tgtEl>
                                          <p:spTgt spid="51"/>
                                        </p:tgtEl>
                                      </p:cBhvr>
                                    </p:animEffect>
                                  </p:childTnLst>
                                </p:cTn>
                              </p:par>
                            </p:childTnLst>
                          </p:cTn>
                        </p:par>
                        <p:par>
                          <p:cTn id="61" fill="hold">
                            <p:stCondLst>
                              <p:cond delay="1600"/>
                            </p:stCondLst>
                            <p:childTnLst>
                              <p:par>
                                <p:cTn id="62" presetID="10" presetClass="entr" presetSubtype="0" fill="hold" grpId="0" nodeType="after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2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8" grpId="0"/>
      <p:bldP spid="49" grpId="0"/>
      <p:bldP spid="50" grpId="0"/>
      <p:bldP spid="51" grpId="0"/>
      <p:bldP spid="58" grpId="0" animBg="1"/>
      <p:bldP spid="59" grpId="0" animBg="1"/>
      <p:bldP spid="60" grpId="0" animBg="1"/>
      <p:bldP spid="61" grpId="0" animBg="1"/>
      <p:bldP spid="6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课题背景</a:t>
            </a:r>
          </a:p>
        </p:txBody>
      </p:sp>
      <p:sp>
        <p:nvSpPr>
          <p:cNvPr id="27" name="TextBox 26"/>
          <p:cNvSpPr txBox="1"/>
          <p:nvPr/>
        </p:nvSpPr>
        <p:spPr>
          <a:xfrm>
            <a:off x="2418080" y="267886"/>
            <a:ext cx="1935146" cy="338554"/>
          </a:xfrm>
          <a:prstGeom prst="rect">
            <a:avLst/>
          </a:prstGeom>
          <a:noFill/>
        </p:spPr>
        <p:txBody>
          <a:bodyPr wrap="none" rtlCol="0">
            <a:spAutoFit/>
          </a:bodyPr>
          <a:lstStyle/>
          <a:p>
            <a:r>
              <a:rPr lang="en-US" altLang="zh-CN" sz="1600" dirty="0">
                <a:solidFill>
                  <a:srgbClr val="C00000"/>
                </a:solidFill>
                <a:latin typeface="Kozuka Gothic Pro R" pitchFamily="34" charset="-128"/>
                <a:ea typeface="Kozuka Gothic Pro R" pitchFamily="34" charset="-128"/>
              </a:rPr>
              <a:t>THE BACKGROUND</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050" name="Picture 2" descr="F:\0PPT素材\9918632_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26084" y="3529047"/>
            <a:ext cx="1898901" cy="1080000"/>
          </a:xfrm>
          <a:prstGeom prst="rect">
            <a:avLst/>
          </a:prstGeom>
          <a:noFill/>
          <a:effectLst>
            <a:outerShdw blurRad="114300" dist="889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1" name="Picture 3" descr="F:\0PPT素材\ce4FaCfURkdJk.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29377" y="2269047"/>
            <a:ext cx="1627119" cy="1080000"/>
          </a:xfrm>
          <a:prstGeom prst="rect">
            <a:avLst/>
          </a:prstGeom>
          <a:noFill/>
          <a:effectLst>
            <a:outerShdw blurRad="114300" dist="889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2" name="Picture 4" descr="F:\0PPT素材\5104bce8a2.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2573" y="1009047"/>
            <a:ext cx="1920000" cy="1080000"/>
          </a:xfrm>
          <a:prstGeom prst="rect">
            <a:avLst/>
          </a:prstGeom>
          <a:noFill/>
          <a:effectLst>
            <a:outerShdw blurRad="114300" dist="889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6666244" y="3655158"/>
            <a:ext cx="1773818" cy="914863"/>
            <a:chOff x="6854925" y="3607126"/>
            <a:chExt cx="3260213" cy="914863"/>
          </a:xfrm>
        </p:grpSpPr>
        <p:cxnSp>
          <p:nvCxnSpPr>
            <p:cNvPr id="32" name="直接连接符 31"/>
            <p:cNvCxnSpPr/>
            <p:nvPr/>
          </p:nvCxnSpPr>
          <p:spPr>
            <a:xfrm flipH="1">
              <a:off x="6854925" y="3607126"/>
              <a:ext cx="326021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6854925" y="3912080"/>
              <a:ext cx="326021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6854925" y="4217034"/>
              <a:ext cx="326021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6854925" y="4521989"/>
              <a:ext cx="326021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6596175" y="3694201"/>
            <a:ext cx="1980029" cy="307777"/>
          </a:xfrm>
          <a:prstGeom prst="rect">
            <a:avLst/>
          </a:prstGeom>
          <a:noFill/>
        </p:spPr>
        <p:txBody>
          <a:bodyPr wrap="none" rtlCol="0">
            <a:spAutoFit/>
          </a:bodyPr>
          <a:lstStyle/>
          <a:p>
            <a:r>
              <a:rPr lang="zh-CN" altLang="en-US" sz="1400" dirty="0">
                <a:latin typeface="方正兰亭细黑_GBK" pitchFamily="2" charset="-122"/>
                <a:ea typeface="方正兰亭细黑_GBK" pitchFamily="2" charset="-122"/>
              </a:rPr>
              <a:t>添加文字内容，内容详</a:t>
            </a:r>
            <a:endParaRPr lang="en-US" altLang="zh-CN" sz="1400" dirty="0">
              <a:latin typeface="方正兰亭细黑_GBK" pitchFamily="2" charset="-122"/>
              <a:ea typeface="方正兰亭细黑_GBK" pitchFamily="2" charset="-122"/>
            </a:endParaRPr>
          </a:p>
        </p:txBody>
      </p:sp>
      <p:sp>
        <p:nvSpPr>
          <p:cNvPr id="69" name="TextBox 68"/>
          <p:cNvSpPr txBox="1"/>
          <p:nvPr/>
        </p:nvSpPr>
        <p:spPr>
          <a:xfrm>
            <a:off x="6596175" y="4009598"/>
            <a:ext cx="1980029" cy="307777"/>
          </a:xfrm>
          <a:prstGeom prst="rect">
            <a:avLst/>
          </a:prstGeom>
          <a:noFill/>
        </p:spPr>
        <p:txBody>
          <a:bodyPr wrap="none" rtlCol="0">
            <a:spAutoFit/>
          </a:bodyPr>
          <a:lstStyle/>
          <a:p>
            <a:r>
              <a:rPr lang="zh-CN" altLang="en-US" sz="1400" dirty="0">
                <a:latin typeface="方正兰亭细黑_GBK" pitchFamily="2" charset="-122"/>
                <a:ea typeface="方正兰亭细黑_GBK" pitchFamily="2" charset="-122"/>
              </a:rPr>
              <a:t>尽简要，足够表达出标</a:t>
            </a:r>
            <a:endParaRPr lang="en-US" altLang="zh-CN" sz="1400" dirty="0">
              <a:latin typeface="方正兰亭细黑_GBK" pitchFamily="2" charset="-122"/>
              <a:ea typeface="方正兰亭细黑_GBK" pitchFamily="2" charset="-122"/>
            </a:endParaRPr>
          </a:p>
        </p:txBody>
      </p:sp>
      <p:sp>
        <p:nvSpPr>
          <p:cNvPr id="70" name="TextBox 69"/>
          <p:cNvSpPr txBox="1"/>
          <p:nvPr/>
        </p:nvSpPr>
        <p:spPr>
          <a:xfrm>
            <a:off x="6596175" y="4309174"/>
            <a:ext cx="1620957" cy="307777"/>
          </a:xfrm>
          <a:prstGeom prst="rect">
            <a:avLst/>
          </a:prstGeom>
          <a:noFill/>
        </p:spPr>
        <p:txBody>
          <a:bodyPr wrap="none" rtlCol="0">
            <a:spAutoFit/>
          </a:bodyPr>
          <a:lstStyle/>
          <a:p>
            <a:r>
              <a:rPr lang="zh-CN" altLang="en-US" sz="1400" dirty="0">
                <a:latin typeface="方正兰亭细黑_GBK" pitchFamily="2" charset="-122"/>
                <a:ea typeface="方正兰亭细黑_GBK" pitchFamily="2" charset="-122"/>
              </a:rPr>
              <a:t>题所展示的内容。</a:t>
            </a:r>
            <a:endParaRPr lang="en-US" altLang="zh-CN" sz="1400" dirty="0">
              <a:latin typeface="方正兰亭细黑_GBK" pitchFamily="2" charset="-122"/>
              <a:ea typeface="方正兰亭细黑_GBK" pitchFamily="2" charset="-122"/>
            </a:endParaRPr>
          </a:p>
        </p:txBody>
      </p:sp>
      <p:grpSp>
        <p:nvGrpSpPr>
          <p:cNvPr id="71" name="组合 70"/>
          <p:cNvGrpSpPr/>
          <p:nvPr/>
        </p:nvGrpSpPr>
        <p:grpSpPr>
          <a:xfrm>
            <a:off x="4602109" y="2358208"/>
            <a:ext cx="1773818" cy="914863"/>
            <a:chOff x="6854925" y="3607126"/>
            <a:chExt cx="3260213" cy="914863"/>
          </a:xfrm>
        </p:grpSpPr>
        <p:cxnSp>
          <p:nvCxnSpPr>
            <p:cNvPr id="72" name="直接连接符 71"/>
            <p:cNvCxnSpPr/>
            <p:nvPr/>
          </p:nvCxnSpPr>
          <p:spPr>
            <a:xfrm flipH="1">
              <a:off x="6854925" y="3607126"/>
              <a:ext cx="326021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6854925" y="3912080"/>
              <a:ext cx="326021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6854925" y="4217034"/>
              <a:ext cx="326021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6854925" y="4521989"/>
              <a:ext cx="326021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
        <p:nvSpPr>
          <p:cNvPr id="76" name="TextBox 75"/>
          <p:cNvSpPr txBox="1"/>
          <p:nvPr/>
        </p:nvSpPr>
        <p:spPr>
          <a:xfrm>
            <a:off x="4532040" y="2397251"/>
            <a:ext cx="1980029" cy="307777"/>
          </a:xfrm>
          <a:prstGeom prst="rect">
            <a:avLst/>
          </a:prstGeom>
          <a:noFill/>
        </p:spPr>
        <p:txBody>
          <a:bodyPr wrap="none" rtlCol="0">
            <a:spAutoFit/>
          </a:bodyPr>
          <a:lstStyle/>
          <a:p>
            <a:r>
              <a:rPr lang="zh-CN" altLang="en-US" sz="1400" dirty="0">
                <a:latin typeface="方正兰亭细黑_GBK" pitchFamily="2" charset="-122"/>
                <a:ea typeface="方正兰亭细黑_GBK" pitchFamily="2" charset="-122"/>
              </a:rPr>
              <a:t>添加文字内容，内容详</a:t>
            </a:r>
            <a:endParaRPr lang="en-US" altLang="zh-CN" sz="1400" dirty="0">
              <a:latin typeface="方正兰亭细黑_GBK" pitchFamily="2" charset="-122"/>
              <a:ea typeface="方正兰亭细黑_GBK" pitchFamily="2" charset="-122"/>
            </a:endParaRPr>
          </a:p>
        </p:txBody>
      </p:sp>
      <p:sp>
        <p:nvSpPr>
          <p:cNvPr id="77" name="TextBox 76"/>
          <p:cNvSpPr txBox="1"/>
          <p:nvPr/>
        </p:nvSpPr>
        <p:spPr>
          <a:xfrm>
            <a:off x="4532040" y="2712648"/>
            <a:ext cx="1980029" cy="307777"/>
          </a:xfrm>
          <a:prstGeom prst="rect">
            <a:avLst/>
          </a:prstGeom>
          <a:noFill/>
        </p:spPr>
        <p:txBody>
          <a:bodyPr wrap="none" rtlCol="0">
            <a:spAutoFit/>
          </a:bodyPr>
          <a:lstStyle/>
          <a:p>
            <a:r>
              <a:rPr lang="zh-CN" altLang="en-US" sz="1400" dirty="0">
                <a:latin typeface="方正兰亭细黑_GBK" pitchFamily="2" charset="-122"/>
                <a:ea typeface="方正兰亭细黑_GBK" pitchFamily="2" charset="-122"/>
              </a:rPr>
              <a:t>尽简要，足够表达出标</a:t>
            </a:r>
            <a:endParaRPr lang="en-US" altLang="zh-CN" sz="1400" dirty="0">
              <a:latin typeface="方正兰亭细黑_GBK" pitchFamily="2" charset="-122"/>
              <a:ea typeface="方正兰亭细黑_GBK" pitchFamily="2" charset="-122"/>
            </a:endParaRPr>
          </a:p>
        </p:txBody>
      </p:sp>
      <p:sp>
        <p:nvSpPr>
          <p:cNvPr id="78" name="TextBox 77"/>
          <p:cNvSpPr txBox="1"/>
          <p:nvPr/>
        </p:nvSpPr>
        <p:spPr>
          <a:xfrm>
            <a:off x="4532040" y="3012224"/>
            <a:ext cx="1620957" cy="307777"/>
          </a:xfrm>
          <a:prstGeom prst="rect">
            <a:avLst/>
          </a:prstGeom>
          <a:noFill/>
        </p:spPr>
        <p:txBody>
          <a:bodyPr wrap="none" rtlCol="0">
            <a:spAutoFit/>
          </a:bodyPr>
          <a:lstStyle/>
          <a:p>
            <a:r>
              <a:rPr lang="zh-CN" altLang="en-US" sz="1400" dirty="0">
                <a:latin typeface="方正兰亭细黑_GBK" pitchFamily="2" charset="-122"/>
                <a:ea typeface="方正兰亭细黑_GBK" pitchFamily="2" charset="-122"/>
              </a:rPr>
              <a:t>题所展示的内容。</a:t>
            </a:r>
            <a:endParaRPr lang="en-US" altLang="zh-CN" sz="1400" dirty="0">
              <a:latin typeface="方正兰亭细黑_GBK" pitchFamily="2" charset="-122"/>
              <a:ea typeface="方正兰亭细黑_GBK" pitchFamily="2" charset="-122"/>
            </a:endParaRPr>
          </a:p>
        </p:txBody>
      </p:sp>
      <p:grpSp>
        <p:nvGrpSpPr>
          <p:cNvPr id="79" name="组合 78"/>
          <p:cNvGrpSpPr/>
          <p:nvPr/>
        </p:nvGrpSpPr>
        <p:grpSpPr>
          <a:xfrm>
            <a:off x="2839350" y="1140756"/>
            <a:ext cx="1773818" cy="914863"/>
            <a:chOff x="6854925" y="3607126"/>
            <a:chExt cx="3260213" cy="914863"/>
          </a:xfrm>
        </p:grpSpPr>
        <p:cxnSp>
          <p:nvCxnSpPr>
            <p:cNvPr id="80" name="直接连接符 79"/>
            <p:cNvCxnSpPr/>
            <p:nvPr/>
          </p:nvCxnSpPr>
          <p:spPr>
            <a:xfrm flipH="1">
              <a:off x="6854925" y="3607126"/>
              <a:ext cx="326021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6854925" y="3912080"/>
              <a:ext cx="326021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6854925" y="4217034"/>
              <a:ext cx="326021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6854925" y="4521989"/>
              <a:ext cx="326021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
        <p:nvSpPr>
          <p:cNvPr id="84" name="TextBox 83"/>
          <p:cNvSpPr txBox="1"/>
          <p:nvPr/>
        </p:nvSpPr>
        <p:spPr>
          <a:xfrm>
            <a:off x="2769281" y="1179799"/>
            <a:ext cx="1980029" cy="307777"/>
          </a:xfrm>
          <a:prstGeom prst="rect">
            <a:avLst/>
          </a:prstGeom>
          <a:noFill/>
        </p:spPr>
        <p:txBody>
          <a:bodyPr wrap="none" rtlCol="0">
            <a:spAutoFit/>
          </a:bodyPr>
          <a:lstStyle/>
          <a:p>
            <a:r>
              <a:rPr lang="zh-CN" altLang="en-US" sz="1400" dirty="0">
                <a:latin typeface="方正兰亭细黑_GBK" pitchFamily="2" charset="-122"/>
                <a:ea typeface="方正兰亭细黑_GBK" pitchFamily="2" charset="-122"/>
              </a:rPr>
              <a:t>添加文字内容，内容详</a:t>
            </a:r>
            <a:endParaRPr lang="en-US" altLang="zh-CN" sz="1400" dirty="0">
              <a:latin typeface="方正兰亭细黑_GBK" pitchFamily="2" charset="-122"/>
              <a:ea typeface="方正兰亭细黑_GBK" pitchFamily="2" charset="-122"/>
            </a:endParaRPr>
          </a:p>
        </p:txBody>
      </p:sp>
      <p:sp>
        <p:nvSpPr>
          <p:cNvPr id="85" name="TextBox 84"/>
          <p:cNvSpPr txBox="1"/>
          <p:nvPr/>
        </p:nvSpPr>
        <p:spPr>
          <a:xfrm>
            <a:off x="2769281" y="1495196"/>
            <a:ext cx="1980029" cy="307777"/>
          </a:xfrm>
          <a:prstGeom prst="rect">
            <a:avLst/>
          </a:prstGeom>
          <a:noFill/>
        </p:spPr>
        <p:txBody>
          <a:bodyPr wrap="none" rtlCol="0">
            <a:spAutoFit/>
          </a:bodyPr>
          <a:lstStyle/>
          <a:p>
            <a:r>
              <a:rPr lang="zh-CN" altLang="en-US" sz="1400" dirty="0">
                <a:latin typeface="方正兰亭细黑_GBK" pitchFamily="2" charset="-122"/>
                <a:ea typeface="方正兰亭细黑_GBK" pitchFamily="2" charset="-122"/>
              </a:rPr>
              <a:t>尽简要，足够表达出标</a:t>
            </a:r>
            <a:endParaRPr lang="en-US" altLang="zh-CN" sz="1400" dirty="0">
              <a:latin typeface="方正兰亭细黑_GBK" pitchFamily="2" charset="-122"/>
              <a:ea typeface="方正兰亭细黑_GBK" pitchFamily="2" charset="-122"/>
            </a:endParaRPr>
          </a:p>
        </p:txBody>
      </p:sp>
      <p:sp>
        <p:nvSpPr>
          <p:cNvPr id="86" name="TextBox 85"/>
          <p:cNvSpPr txBox="1"/>
          <p:nvPr/>
        </p:nvSpPr>
        <p:spPr>
          <a:xfrm>
            <a:off x="2769281" y="1794772"/>
            <a:ext cx="1620957" cy="307777"/>
          </a:xfrm>
          <a:prstGeom prst="rect">
            <a:avLst/>
          </a:prstGeom>
          <a:noFill/>
        </p:spPr>
        <p:txBody>
          <a:bodyPr wrap="none" rtlCol="0">
            <a:spAutoFit/>
          </a:bodyPr>
          <a:lstStyle/>
          <a:p>
            <a:r>
              <a:rPr lang="zh-CN" altLang="en-US" sz="1400" dirty="0">
                <a:latin typeface="方正兰亭细黑_GBK" pitchFamily="2" charset="-122"/>
                <a:ea typeface="方正兰亭细黑_GBK" pitchFamily="2" charset="-122"/>
              </a:rPr>
              <a:t>题所展示的内容。</a:t>
            </a:r>
            <a:endParaRPr lang="en-US" altLang="zh-CN" sz="1400" dirty="0">
              <a:latin typeface="方正兰亭细黑_GBK" pitchFamily="2" charset="-122"/>
              <a:ea typeface="方正兰亭细黑_GBK" pitchFamily="2" charset="-122"/>
            </a:endParaRPr>
          </a:p>
        </p:txBody>
      </p:sp>
      <p:sp>
        <p:nvSpPr>
          <p:cNvPr id="87" name="TextBox 8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361409104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4" presetClass="entr" presetSubtype="10" fill="hold" nodeType="afterEffect">
                                  <p:stCondLst>
                                    <p:cond delay="0"/>
                                  </p:stCondLst>
                                  <p:childTnLst>
                                    <p:set>
                                      <p:cBhvr>
                                        <p:cTn id="27" dur="1" fill="hold">
                                          <p:stCondLst>
                                            <p:cond delay="0"/>
                                          </p:stCondLst>
                                        </p:cTn>
                                        <p:tgtEl>
                                          <p:spTgt spid="2052"/>
                                        </p:tgtEl>
                                        <p:attrNameLst>
                                          <p:attrName>style.visibility</p:attrName>
                                        </p:attrNameLst>
                                      </p:cBhvr>
                                      <p:to>
                                        <p:strVal val="visible"/>
                                      </p:to>
                                    </p:set>
                                    <p:animEffect transition="in" filter="randombar(horizontal)">
                                      <p:cBhvr>
                                        <p:cTn id="28" dur="800"/>
                                        <p:tgtEl>
                                          <p:spTgt spid="2052"/>
                                        </p:tgtEl>
                                      </p:cBhvr>
                                    </p:animEffect>
                                  </p:childTnLst>
                                </p:cTn>
                              </p:par>
                              <p:par>
                                <p:cTn id="29" presetID="14" presetClass="entr" presetSubtype="10" fill="hold" nodeType="withEffect">
                                  <p:stCondLst>
                                    <p:cond delay="0"/>
                                  </p:stCondLst>
                                  <p:childTnLst>
                                    <p:set>
                                      <p:cBhvr>
                                        <p:cTn id="30" dur="1" fill="hold">
                                          <p:stCondLst>
                                            <p:cond delay="0"/>
                                          </p:stCondLst>
                                        </p:cTn>
                                        <p:tgtEl>
                                          <p:spTgt spid="2051"/>
                                        </p:tgtEl>
                                        <p:attrNameLst>
                                          <p:attrName>style.visibility</p:attrName>
                                        </p:attrNameLst>
                                      </p:cBhvr>
                                      <p:to>
                                        <p:strVal val="visible"/>
                                      </p:to>
                                    </p:set>
                                    <p:animEffect transition="in" filter="randombar(horizontal)">
                                      <p:cBhvr>
                                        <p:cTn id="31" dur="800"/>
                                        <p:tgtEl>
                                          <p:spTgt spid="2051"/>
                                        </p:tgtEl>
                                      </p:cBhvr>
                                    </p:animEffect>
                                  </p:childTnLst>
                                </p:cTn>
                              </p:par>
                              <p:par>
                                <p:cTn id="32" presetID="14" presetClass="entr" presetSubtype="10" fill="hold" nodeType="withEffect">
                                  <p:stCondLst>
                                    <p:cond delay="0"/>
                                  </p:stCondLst>
                                  <p:childTnLst>
                                    <p:set>
                                      <p:cBhvr>
                                        <p:cTn id="33" dur="1" fill="hold">
                                          <p:stCondLst>
                                            <p:cond delay="0"/>
                                          </p:stCondLst>
                                        </p:cTn>
                                        <p:tgtEl>
                                          <p:spTgt spid="2050"/>
                                        </p:tgtEl>
                                        <p:attrNameLst>
                                          <p:attrName>style.visibility</p:attrName>
                                        </p:attrNameLst>
                                      </p:cBhvr>
                                      <p:to>
                                        <p:strVal val="visible"/>
                                      </p:to>
                                    </p:set>
                                    <p:animEffect transition="in" filter="randombar(horizontal)">
                                      <p:cBhvr>
                                        <p:cTn id="34" dur="800"/>
                                        <p:tgtEl>
                                          <p:spTgt spid="2050"/>
                                        </p:tgtEl>
                                      </p:cBhvr>
                                    </p:animEffect>
                                  </p:childTnLst>
                                </p:cTn>
                              </p:par>
                            </p:childTnLst>
                          </p:cTn>
                        </p:par>
                        <p:par>
                          <p:cTn id="35" fill="hold">
                            <p:stCondLst>
                              <p:cond delay="1900"/>
                            </p:stCondLst>
                            <p:childTnLst>
                              <p:par>
                                <p:cTn id="36" presetID="22" presetClass="entr" presetSubtype="8" fill="hold" nodeType="after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wipe(left)">
                                      <p:cBhvr>
                                        <p:cTn id="38" dur="500"/>
                                        <p:tgtEl>
                                          <p:spTgt spid="79"/>
                                        </p:tgtEl>
                                      </p:cBhvr>
                                    </p:animEffect>
                                  </p:childTnLst>
                                </p:cTn>
                              </p:par>
                              <p:par>
                                <p:cTn id="39" presetID="22" presetClass="entr" presetSubtype="8" fill="hold" nodeType="with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wipe(left)">
                                      <p:cBhvr>
                                        <p:cTn id="41" dur="500"/>
                                        <p:tgtEl>
                                          <p:spTgt spid="71"/>
                                        </p:tgtEl>
                                      </p:cBhvr>
                                    </p:animEffect>
                                  </p:childTnLst>
                                </p:cTn>
                              </p:par>
                              <p:par>
                                <p:cTn id="42" presetID="22" presetClass="entr" presetSubtype="8" fill="hold" nodeType="with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left)">
                                      <p:cBhvr>
                                        <p:cTn id="44" dur="500"/>
                                        <p:tgtEl>
                                          <p:spTgt spid="2"/>
                                        </p:tgtEl>
                                      </p:cBhvr>
                                    </p:animEffect>
                                  </p:childTnLst>
                                </p:cTn>
                              </p:par>
                            </p:childTnLst>
                          </p:cTn>
                        </p:par>
                        <p:par>
                          <p:cTn id="45" fill="hold">
                            <p:stCondLst>
                              <p:cond delay="2400"/>
                            </p:stCondLst>
                            <p:childTnLst>
                              <p:par>
                                <p:cTn id="46" presetID="22" presetClass="entr" presetSubtype="4" fill="hold" grpId="0" nodeType="after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wipe(down)">
                                      <p:cBhvr>
                                        <p:cTn id="48" dur="500"/>
                                        <p:tgtEl>
                                          <p:spTgt spid="70"/>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animEffect transition="in" filter="wipe(down)">
                                      <p:cBhvr>
                                        <p:cTn id="51" dur="500"/>
                                        <p:tgtEl>
                                          <p:spTgt spid="69"/>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down)">
                                      <p:cBhvr>
                                        <p:cTn id="54" dur="500"/>
                                        <p:tgtEl>
                                          <p:spTgt spid="36"/>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78"/>
                                        </p:tgtEl>
                                        <p:attrNameLst>
                                          <p:attrName>style.visibility</p:attrName>
                                        </p:attrNameLst>
                                      </p:cBhvr>
                                      <p:to>
                                        <p:strVal val="visible"/>
                                      </p:to>
                                    </p:set>
                                    <p:animEffect transition="in" filter="wipe(down)">
                                      <p:cBhvr>
                                        <p:cTn id="57" dur="500"/>
                                        <p:tgtEl>
                                          <p:spTgt spid="7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77"/>
                                        </p:tgtEl>
                                        <p:attrNameLst>
                                          <p:attrName>style.visibility</p:attrName>
                                        </p:attrNameLst>
                                      </p:cBhvr>
                                      <p:to>
                                        <p:strVal val="visible"/>
                                      </p:to>
                                    </p:set>
                                    <p:animEffect transition="in" filter="wipe(down)">
                                      <p:cBhvr>
                                        <p:cTn id="60" dur="500"/>
                                        <p:tgtEl>
                                          <p:spTgt spid="77"/>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76"/>
                                        </p:tgtEl>
                                        <p:attrNameLst>
                                          <p:attrName>style.visibility</p:attrName>
                                        </p:attrNameLst>
                                      </p:cBhvr>
                                      <p:to>
                                        <p:strVal val="visible"/>
                                      </p:to>
                                    </p:set>
                                    <p:animEffect transition="in" filter="wipe(down)">
                                      <p:cBhvr>
                                        <p:cTn id="63" dur="500"/>
                                        <p:tgtEl>
                                          <p:spTgt spid="76"/>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86"/>
                                        </p:tgtEl>
                                        <p:attrNameLst>
                                          <p:attrName>style.visibility</p:attrName>
                                        </p:attrNameLst>
                                      </p:cBhvr>
                                      <p:to>
                                        <p:strVal val="visible"/>
                                      </p:to>
                                    </p:set>
                                    <p:animEffect transition="in" filter="wipe(down)">
                                      <p:cBhvr>
                                        <p:cTn id="66" dur="500"/>
                                        <p:tgtEl>
                                          <p:spTgt spid="86"/>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animEffect transition="in" filter="wipe(down)">
                                      <p:cBhvr>
                                        <p:cTn id="69" dur="500"/>
                                        <p:tgtEl>
                                          <p:spTgt spid="85"/>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84"/>
                                        </p:tgtEl>
                                        <p:attrNameLst>
                                          <p:attrName>style.visibility</p:attrName>
                                        </p:attrNameLst>
                                      </p:cBhvr>
                                      <p:to>
                                        <p:strVal val="visible"/>
                                      </p:to>
                                    </p:set>
                                    <p:animEffect transition="in" filter="wipe(down)">
                                      <p:cBhvr>
                                        <p:cTn id="72" dur="500"/>
                                        <p:tgtEl>
                                          <p:spTgt spid="84"/>
                                        </p:tgtEl>
                                      </p:cBhvr>
                                    </p:animEffect>
                                  </p:childTnLst>
                                </p:cTn>
                              </p:par>
                            </p:childTnLst>
                          </p:cTn>
                        </p:par>
                        <p:par>
                          <p:cTn id="73" fill="hold">
                            <p:stCondLst>
                              <p:cond delay="2900"/>
                            </p:stCondLst>
                            <p:childTnLst>
                              <p:par>
                                <p:cTn id="74" presetID="10" presetClass="entr" presetSubtype="0" fill="hold" grpId="0" nodeType="afterEffect">
                                  <p:stCondLst>
                                    <p:cond delay="0"/>
                                  </p:stCondLst>
                                  <p:childTnLst>
                                    <p:set>
                                      <p:cBhvr>
                                        <p:cTn id="75" dur="1" fill="hold">
                                          <p:stCondLst>
                                            <p:cond delay="0"/>
                                          </p:stCondLst>
                                        </p:cTn>
                                        <p:tgtEl>
                                          <p:spTgt spid="87"/>
                                        </p:tgtEl>
                                        <p:attrNameLst>
                                          <p:attrName>style.visibility</p:attrName>
                                        </p:attrNameLst>
                                      </p:cBhvr>
                                      <p:to>
                                        <p:strVal val="visible"/>
                                      </p:to>
                                    </p:set>
                                    <p:animEffect transition="in" filter="fade">
                                      <p:cBhvr>
                                        <p:cTn id="76" dur="2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36" grpId="0"/>
      <p:bldP spid="69" grpId="0"/>
      <p:bldP spid="70" grpId="0"/>
      <p:bldP spid="76" grpId="0"/>
      <p:bldP spid="77" grpId="0"/>
      <p:bldP spid="78" grpId="0"/>
      <p:bldP spid="84" grpId="0"/>
      <p:bldP spid="85" grpId="0"/>
      <p:bldP spid="86" grpId="0"/>
      <p:bldP spid="8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2894"/>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研究意义</a:t>
            </a:r>
          </a:p>
        </p:txBody>
      </p:sp>
      <p:sp>
        <p:nvSpPr>
          <p:cNvPr id="27" name="TextBox 26"/>
          <p:cNvSpPr txBox="1"/>
          <p:nvPr/>
        </p:nvSpPr>
        <p:spPr>
          <a:xfrm>
            <a:off x="2440522" y="267886"/>
            <a:ext cx="1890262" cy="338554"/>
          </a:xfrm>
          <a:prstGeom prst="rect">
            <a:avLst/>
          </a:prstGeom>
          <a:noFill/>
        </p:spPr>
        <p:txBody>
          <a:bodyPr wrap="none" rtlCol="0">
            <a:spAutoFit/>
          </a:bodyPr>
          <a:lstStyle/>
          <a:p>
            <a:pPr algn="ctr"/>
            <a:r>
              <a:rPr lang="en-US" altLang="zh-CN" sz="1600" dirty="0">
                <a:solidFill>
                  <a:srgbClr val="C00000"/>
                </a:solidFill>
                <a:latin typeface="Kozuka Gothic Pro R" pitchFamily="34" charset="-128"/>
                <a:ea typeface="Kozuka Gothic Pro R" pitchFamily="34" charset="-128"/>
              </a:rPr>
              <a:t>THE SIGNIFICANCE</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5070429" y="1446424"/>
            <a:ext cx="630230" cy="630230"/>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39" name="椭圆 3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grpSp>
      <p:sp>
        <p:nvSpPr>
          <p:cNvPr id="40" name="椭圆 39"/>
          <p:cNvSpPr/>
          <p:nvPr/>
        </p:nvSpPr>
        <p:spPr>
          <a:xfrm>
            <a:off x="5418885" y="1967819"/>
            <a:ext cx="699328" cy="699328"/>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grpSp>
        <p:nvGrpSpPr>
          <p:cNvPr id="41" name="组合 40"/>
          <p:cNvGrpSpPr/>
          <p:nvPr/>
        </p:nvGrpSpPr>
        <p:grpSpPr>
          <a:xfrm>
            <a:off x="5348969" y="2670322"/>
            <a:ext cx="890519" cy="890519"/>
            <a:chOff x="304800" y="673100"/>
            <a:chExt cx="4000500" cy="4000500"/>
          </a:xfrm>
          <a:effectLst>
            <a:outerShdw blurRad="444500" dist="2540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43" name="椭圆 4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grpSp>
      <p:sp>
        <p:nvSpPr>
          <p:cNvPr id="44" name="椭圆 43"/>
          <p:cNvSpPr/>
          <p:nvPr/>
        </p:nvSpPr>
        <p:spPr>
          <a:xfrm>
            <a:off x="4577444" y="3227443"/>
            <a:ext cx="986506" cy="986506"/>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p:cNvGrpSpPr/>
          <p:nvPr/>
        </p:nvGrpSpPr>
        <p:grpSpPr>
          <a:xfrm>
            <a:off x="3216951" y="3010755"/>
            <a:ext cx="1360493" cy="1360493"/>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椭圆 4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8" name="椭圆 47"/>
          <p:cNvSpPr/>
          <p:nvPr/>
        </p:nvSpPr>
        <p:spPr>
          <a:xfrm>
            <a:off x="2481944" y="1534398"/>
            <a:ext cx="1603512" cy="1603512"/>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TextBox 48"/>
          <p:cNvSpPr txBox="1"/>
          <p:nvPr/>
        </p:nvSpPr>
        <p:spPr>
          <a:xfrm>
            <a:off x="6870905" y="1492938"/>
            <a:ext cx="1569660" cy="461665"/>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添加文字内容，内容</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详尽简要清晰。</a:t>
            </a:r>
            <a:endParaRPr lang="en-US" altLang="zh-CN" sz="1200" dirty="0">
              <a:latin typeface="方正兰亭细黑_GBK_M" pitchFamily="2" charset="2"/>
              <a:ea typeface="方正兰亭细黑_GBK_M" pitchFamily="2" charset="2"/>
              <a:cs typeface="方正兰亭细黑_GBK_M" pitchFamily="2" charset="2"/>
            </a:endParaRPr>
          </a:p>
        </p:txBody>
      </p:sp>
      <p:sp>
        <p:nvSpPr>
          <p:cNvPr id="50" name="TextBox 49"/>
          <p:cNvSpPr txBox="1"/>
          <p:nvPr/>
        </p:nvSpPr>
        <p:spPr>
          <a:xfrm>
            <a:off x="5771771" y="1585271"/>
            <a:ext cx="954107" cy="276999"/>
          </a:xfrm>
          <a:prstGeom prst="rect">
            <a:avLst/>
          </a:prstGeom>
          <a:noFill/>
        </p:spPr>
        <p:txBody>
          <a:bodyPr wrap="none" rtlCol="0">
            <a:spAutoFit/>
          </a:bodyPr>
          <a:lstStyle/>
          <a:p>
            <a:r>
              <a:rPr lang="zh-CN" altLang="en-US" sz="1200" dirty="0">
                <a:solidFill>
                  <a:srgbClr val="C00000"/>
                </a:solidFill>
                <a:latin typeface="方正兰亭细黑_GBK_M" pitchFamily="2" charset="2"/>
                <a:ea typeface="方正兰亭细黑_GBK_M" pitchFamily="2" charset="2"/>
                <a:cs typeface="方正兰亭细黑_GBK_M" pitchFamily="2" charset="2"/>
              </a:rPr>
              <a:t>第一点内容</a:t>
            </a:r>
            <a:endParaRPr lang="en-US" altLang="zh-CN" sz="1200" dirty="0">
              <a:solidFill>
                <a:srgbClr val="C00000"/>
              </a:solidFill>
              <a:latin typeface="方正兰亭细黑_GBK_M" pitchFamily="2" charset="2"/>
              <a:ea typeface="方正兰亭细黑_GBK_M" pitchFamily="2" charset="2"/>
              <a:cs typeface="方正兰亭细黑_GBK_M" pitchFamily="2" charset="2"/>
            </a:endParaRPr>
          </a:p>
        </p:txBody>
      </p:sp>
      <p:sp>
        <p:nvSpPr>
          <p:cNvPr id="51" name="TextBox 50"/>
          <p:cNvSpPr txBox="1"/>
          <p:nvPr/>
        </p:nvSpPr>
        <p:spPr>
          <a:xfrm>
            <a:off x="7274237" y="2179523"/>
            <a:ext cx="1569660" cy="461665"/>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添加文字内容，内容</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详尽简要清晰。</a:t>
            </a:r>
            <a:endParaRPr lang="en-US" altLang="zh-CN" sz="1200" dirty="0">
              <a:latin typeface="方正兰亭细黑_GBK_M" pitchFamily="2" charset="2"/>
              <a:ea typeface="方正兰亭细黑_GBK_M" pitchFamily="2" charset="2"/>
              <a:cs typeface="方正兰亭细黑_GBK_M" pitchFamily="2" charset="2"/>
            </a:endParaRPr>
          </a:p>
        </p:txBody>
      </p:sp>
      <p:sp>
        <p:nvSpPr>
          <p:cNvPr id="52" name="TextBox 51"/>
          <p:cNvSpPr txBox="1"/>
          <p:nvPr/>
        </p:nvSpPr>
        <p:spPr>
          <a:xfrm>
            <a:off x="6213580" y="2271857"/>
            <a:ext cx="954107" cy="276999"/>
          </a:xfrm>
          <a:prstGeom prst="rect">
            <a:avLst/>
          </a:prstGeom>
          <a:noFill/>
        </p:spPr>
        <p:txBody>
          <a:bodyPr wrap="none" rtlCol="0">
            <a:spAutoFit/>
          </a:bodyPr>
          <a:lstStyle/>
          <a:p>
            <a:r>
              <a:rPr lang="zh-CN" altLang="en-US" sz="1200" dirty="0">
                <a:solidFill>
                  <a:srgbClr val="C00000"/>
                </a:solidFill>
                <a:latin typeface="方正兰亭细黑_GBK_M" pitchFamily="2" charset="2"/>
                <a:ea typeface="方正兰亭细黑_GBK_M" pitchFamily="2" charset="2"/>
                <a:cs typeface="方正兰亭细黑_GBK_M" pitchFamily="2" charset="2"/>
              </a:rPr>
              <a:t>第二点内容</a:t>
            </a:r>
            <a:endParaRPr lang="en-US" altLang="zh-CN" sz="1200" dirty="0">
              <a:solidFill>
                <a:srgbClr val="C00000"/>
              </a:solidFill>
              <a:latin typeface="方正兰亭细黑_GBK_M" pitchFamily="2" charset="2"/>
              <a:ea typeface="方正兰亭细黑_GBK_M" pitchFamily="2" charset="2"/>
              <a:cs typeface="方正兰亭细黑_GBK_M" pitchFamily="2" charset="2"/>
            </a:endParaRPr>
          </a:p>
        </p:txBody>
      </p:sp>
      <p:sp>
        <p:nvSpPr>
          <p:cNvPr id="53" name="TextBox 52"/>
          <p:cNvSpPr txBox="1"/>
          <p:nvPr/>
        </p:nvSpPr>
        <p:spPr>
          <a:xfrm>
            <a:off x="7449647" y="2900316"/>
            <a:ext cx="1563248" cy="461665"/>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添加文字内容，内容</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详尽简要清晰。</a:t>
            </a:r>
            <a:endParaRPr lang="en-US" altLang="zh-CN" sz="1200" dirty="0">
              <a:latin typeface="方正兰亭细黑_GBK_M" pitchFamily="2" charset="2"/>
              <a:ea typeface="方正兰亭细黑_GBK_M" pitchFamily="2" charset="2"/>
              <a:cs typeface="方正兰亭细黑_GBK_M" pitchFamily="2" charset="2"/>
            </a:endParaRPr>
          </a:p>
        </p:txBody>
      </p:sp>
      <p:sp>
        <p:nvSpPr>
          <p:cNvPr id="54" name="TextBox 53"/>
          <p:cNvSpPr txBox="1"/>
          <p:nvPr/>
        </p:nvSpPr>
        <p:spPr>
          <a:xfrm>
            <a:off x="6369527" y="2992649"/>
            <a:ext cx="954107" cy="276999"/>
          </a:xfrm>
          <a:prstGeom prst="rect">
            <a:avLst/>
          </a:prstGeom>
          <a:noFill/>
        </p:spPr>
        <p:txBody>
          <a:bodyPr wrap="none" rtlCol="0">
            <a:spAutoFit/>
          </a:bodyPr>
          <a:lstStyle/>
          <a:p>
            <a:r>
              <a:rPr lang="zh-CN" altLang="en-US" sz="1200" dirty="0">
                <a:solidFill>
                  <a:srgbClr val="C00000"/>
                </a:solidFill>
                <a:latin typeface="方正兰亭细黑_GBK_M" pitchFamily="2" charset="2"/>
                <a:ea typeface="方正兰亭细黑_GBK_M" pitchFamily="2" charset="2"/>
                <a:cs typeface="方正兰亭细黑_GBK_M" pitchFamily="2" charset="2"/>
              </a:rPr>
              <a:t>第三点内容</a:t>
            </a:r>
            <a:endParaRPr lang="en-US" altLang="zh-CN" sz="1200" dirty="0">
              <a:solidFill>
                <a:srgbClr val="C00000"/>
              </a:solidFill>
              <a:latin typeface="方正兰亭细黑_GBK_M" pitchFamily="2" charset="2"/>
              <a:ea typeface="方正兰亭细黑_GBK_M" pitchFamily="2" charset="2"/>
              <a:cs typeface="方正兰亭细黑_GBK_M" pitchFamily="2" charset="2"/>
            </a:endParaRPr>
          </a:p>
        </p:txBody>
      </p:sp>
      <p:sp>
        <p:nvSpPr>
          <p:cNvPr id="55" name="TextBox 54"/>
          <p:cNvSpPr txBox="1"/>
          <p:nvPr/>
        </p:nvSpPr>
        <p:spPr>
          <a:xfrm>
            <a:off x="6808427" y="3678624"/>
            <a:ext cx="1569660" cy="461665"/>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添加文字内容，内容</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详尽简要清晰。</a:t>
            </a:r>
            <a:endParaRPr lang="en-US" altLang="zh-CN" sz="1200" dirty="0">
              <a:latin typeface="方正兰亭细黑_GBK_M" pitchFamily="2" charset="2"/>
              <a:ea typeface="方正兰亭细黑_GBK_M" pitchFamily="2" charset="2"/>
              <a:cs typeface="方正兰亭细黑_GBK_M" pitchFamily="2" charset="2"/>
            </a:endParaRPr>
          </a:p>
        </p:txBody>
      </p:sp>
      <p:sp>
        <p:nvSpPr>
          <p:cNvPr id="56" name="TextBox 55"/>
          <p:cNvSpPr txBox="1"/>
          <p:nvPr/>
        </p:nvSpPr>
        <p:spPr>
          <a:xfrm>
            <a:off x="5732624" y="3764607"/>
            <a:ext cx="954107" cy="276999"/>
          </a:xfrm>
          <a:prstGeom prst="rect">
            <a:avLst/>
          </a:prstGeom>
          <a:noFill/>
        </p:spPr>
        <p:txBody>
          <a:bodyPr wrap="none" rtlCol="0">
            <a:spAutoFit/>
          </a:bodyPr>
          <a:lstStyle/>
          <a:p>
            <a:r>
              <a:rPr lang="zh-CN" altLang="en-US" sz="1200" dirty="0">
                <a:solidFill>
                  <a:srgbClr val="C00000"/>
                </a:solidFill>
                <a:latin typeface="方正兰亭细黑_GBK_M" pitchFamily="2" charset="2"/>
                <a:ea typeface="方正兰亭细黑_GBK_M" pitchFamily="2" charset="2"/>
                <a:cs typeface="方正兰亭细黑_GBK_M" pitchFamily="2" charset="2"/>
              </a:rPr>
              <a:t>第四点内容</a:t>
            </a:r>
            <a:endParaRPr lang="en-US" altLang="zh-CN" sz="1200" dirty="0">
              <a:solidFill>
                <a:srgbClr val="C00000"/>
              </a:solidFill>
              <a:latin typeface="方正兰亭细黑_GBK_M" pitchFamily="2" charset="2"/>
              <a:ea typeface="方正兰亭细黑_GBK_M" pitchFamily="2" charset="2"/>
              <a:cs typeface="方正兰亭细黑_GBK_M" pitchFamily="2" charset="2"/>
            </a:endParaRPr>
          </a:p>
        </p:txBody>
      </p:sp>
      <p:sp>
        <p:nvSpPr>
          <p:cNvPr id="57" name="TextBox 56"/>
          <p:cNvSpPr txBox="1"/>
          <p:nvPr/>
        </p:nvSpPr>
        <p:spPr>
          <a:xfrm>
            <a:off x="1834871" y="3654726"/>
            <a:ext cx="1261884" cy="461665"/>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添加文字内容</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详尽简要清晰。</a:t>
            </a:r>
            <a:endParaRPr lang="en-US" altLang="zh-CN" sz="1200" dirty="0">
              <a:latin typeface="方正兰亭细黑_GBK_M" pitchFamily="2" charset="2"/>
              <a:ea typeface="方正兰亭细黑_GBK_M" pitchFamily="2" charset="2"/>
              <a:cs typeface="方正兰亭细黑_GBK_M" pitchFamily="2" charset="2"/>
            </a:endParaRPr>
          </a:p>
        </p:txBody>
      </p:sp>
      <p:sp>
        <p:nvSpPr>
          <p:cNvPr id="58" name="TextBox 57"/>
          <p:cNvSpPr txBox="1"/>
          <p:nvPr/>
        </p:nvSpPr>
        <p:spPr>
          <a:xfrm>
            <a:off x="731530" y="3747059"/>
            <a:ext cx="954107" cy="276999"/>
          </a:xfrm>
          <a:prstGeom prst="rect">
            <a:avLst/>
          </a:prstGeom>
          <a:noFill/>
        </p:spPr>
        <p:txBody>
          <a:bodyPr wrap="none" rtlCol="0">
            <a:spAutoFit/>
          </a:bodyPr>
          <a:lstStyle/>
          <a:p>
            <a:r>
              <a:rPr lang="zh-CN" altLang="en-US" sz="1200" dirty="0">
                <a:solidFill>
                  <a:srgbClr val="C00000"/>
                </a:solidFill>
                <a:latin typeface="方正兰亭细黑_GBK_M" pitchFamily="2" charset="2"/>
                <a:ea typeface="方正兰亭细黑_GBK_M" pitchFamily="2" charset="2"/>
                <a:cs typeface="方正兰亭细黑_GBK_M" pitchFamily="2" charset="2"/>
              </a:rPr>
              <a:t>第五点内容</a:t>
            </a:r>
            <a:endParaRPr lang="en-US" altLang="zh-CN" sz="1200" dirty="0">
              <a:solidFill>
                <a:srgbClr val="C00000"/>
              </a:solidFill>
              <a:latin typeface="方正兰亭细黑_GBK_M" pitchFamily="2" charset="2"/>
              <a:ea typeface="方正兰亭细黑_GBK_M" pitchFamily="2" charset="2"/>
              <a:cs typeface="方正兰亭细黑_GBK_M" pitchFamily="2" charset="2"/>
            </a:endParaRPr>
          </a:p>
        </p:txBody>
      </p:sp>
      <p:sp>
        <p:nvSpPr>
          <p:cNvPr id="59" name="TextBox 58"/>
          <p:cNvSpPr txBox="1"/>
          <p:nvPr/>
        </p:nvSpPr>
        <p:spPr>
          <a:xfrm>
            <a:off x="1366478" y="2107880"/>
            <a:ext cx="954107" cy="461665"/>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添加文字内</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容。</a:t>
            </a:r>
            <a:endParaRPr lang="en-US" altLang="zh-CN" sz="1200" dirty="0">
              <a:latin typeface="方正兰亭细黑_GBK_M" pitchFamily="2" charset="2"/>
              <a:ea typeface="方正兰亭细黑_GBK_M" pitchFamily="2" charset="2"/>
              <a:cs typeface="方正兰亭细黑_GBK_M" pitchFamily="2" charset="2"/>
            </a:endParaRPr>
          </a:p>
        </p:txBody>
      </p:sp>
      <p:sp>
        <p:nvSpPr>
          <p:cNvPr id="60" name="TextBox 59"/>
          <p:cNvSpPr txBox="1"/>
          <p:nvPr/>
        </p:nvSpPr>
        <p:spPr>
          <a:xfrm>
            <a:off x="350390" y="2177730"/>
            <a:ext cx="954107" cy="276999"/>
          </a:xfrm>
          <a:prstGeom prst="rect">
            <a:avLst/>
          </a:prstGeom>
          <a:noFill/>
        </p:spPr>
        <p:txBody>
          <a:bodyPr wrap="none" rtlCol="0">
            <a:spAutoFit/>
          </a:bodyPr>
          <a:lstStyle/>
          <a:p>
            <a:r>
              <a:rPr lang="zh-CN" altLang="en-US" sz="1200" dirty="0">
                <a:solidFill>
                  <a:srgbClr val="C00000"/>
                </a:solidFill>
                <a:latin typeface="方正兰亭细黑_GBK_M" pitchFamily="2" charset="2"/>
                <a:ea typeface="方正兰亭细黑_GBK_M" pitchFamily="2" charset="2"/>
                <a:cs typeface="方正兰亭细黑_GBK_M" pitchFamily="2" charset="2"/>
              </a:rPr>
              <a:t>第六点内容</a:t>
            </a:r>
            <a:endParaRPr lang="en-US" altLang="zh-CN" sz="1200" dirty="0">
              <a:solidFill>
                <a:srgbClr val="C00000"/>
              </a:solidFill>
              <a:latin typeface="方正兰亭细黑_GBK_M" pitchFamily="2" charset="2"/>
              <a:ea typeface="方正兰亭细黑_GBK_M" pitchFamily="2" charset="2"/>
              <a:cs typeface="方正兰亭细黑_GBK_M" pitchFamily="2" charset="2"/>
            </a:endParaRPr>
          </a:p>
        </p:txBody>
      </p:sp>
      <p:cxnSp>
        <p:nvCxnSpPr>
          <p:cNvPr id="61" name="直接连接符 60"/>
          <p:cNvCxnSpPr/>
          <p:nvPr/>
        </p:nvCxnSpPr>
        <p:spPr>
          <a:xfrm flipV="1">
            <a:off x="6838174" y="1543744"/>
            <a:ext cx="0" cy="36005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7428108" y="2959159"/>
            <a:ext cx="0" cy="36005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7277561" y="2239328"/>
            <a:ext cx="0" cy="36005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6783027" y="3723080"/>
            <a:ext cx="0" cy="36005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1788744" y="3721659"/>
            <a:ext cx="0" cy="36005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1345873" y="2159183"/>
            <a:ext cx="0" cy="35474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2420639852"/>
      </p:ext>
    </p:extLst>
  </p:cSld>
  <p:clrMapOvr>
    <a:masterClrMapping/>
  </p:clrMapOvr>
  <p:transition spd="slow">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 presetClass="entr" presetSubtype="4" fill="hold" nodeType="afterEffect" p14:presetBounceEnd="40000">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14:bounceEnd="40000">
                                          <p:cBhvr additive="base">
                                            <p:cTn id="28" dur="500" fill="hold"/>
                                            <p:tgtEl>
                                              <p:spTgt spid="37"/>
                                            </p:tgtEl>
                                            <p:attrNameLst>
                                              <p:attrName>ppt_x</p:attrName>
                                            </p:attrNameLst>
                                          </p:cBhvr>
                                          <p:tavLst>
                                            <p:tav tm="0">
                                              <p:val>
                                                <p:strVal val="#ppt_x"/>
                                              </p:val>
                                            </p:tav>
                                            <p:tav tm="100000">
                                              <p:val>
                                                <p:strVal val="#ppt_x"/>
                                              </p:val>
                                            </p:tav>
                                          </p:tavLst>
                                        </p:anim>
                                        <p:anim calcmode="lin" valueType="num" p14:bounceEnd="40000">
                                          <p:cBhvr additive="base">
                                            <p:cTn id="29" dur="500" fill="hold"/>
                                            <p:tgtEl>
                                              <p:spTgt spid="37"/>
                                            </p:tgtEl>
                                            <p:attrNameLst>
                                              <p:attrName>ppt_y</p:attrName>
                                            </p:attrNameLst>
                                          </p:cBhvr>
                                          <p:tavLst>
                                            <p:tav tm="0">
                                              <p:val>
                                                <p:strVal val="1+#ppt_h/2"/>
                                              </p:val>
                                            </p:tav>
                                            <p:tav tm="100000">
                                              <p:val>
                                                <p:strVal val="#ppt_y"/>
                                              </p:val>
                                            </p:tav>
                                          </p:tavLst>
                                        </p:anim>
                                      </p:childTnLst>
                                    </p:cTn>
                                  </p:par>
                                </p:childTnLst>
                              </p:cTn>
                            </p:par>
                            <p:par>
                              <p:cTn id="30" fill="hold">
                                <p:stCondLst>
                                  <p:cond delay="1600"/>
                                </p:stCondLst>
                                <p:childTnLst>
                                  <p:par>
                                    <p:cTn id="31" presetID="12" presetClass="entr" presetSubtype="8" fill="hold" grpId="0" nodeType="after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500"/>
                                            <p:tgtEl>
                                              <p:spTgt spid="49"/>
                                            </p:tgtEl>
                                            <p:attrNameLst>
                                              <p:attrName>ppt_x</p:attrName>
                                            </p:attrNameLst>
                                          </p:cBhvr>
                                          <p:tavLst>
                                            <p:tav tm="0">
                                              <p:val>
                                                <p:strVal val="#ppt_x-#ppt_w*1.125000"/>
                                              </p:val>
                                            </p:tav>
                                            <p:tav tm="100000">
                                              <p:val>
                                                <p:strVal val="#ppt_x"/>
                                              </p:val>
                                            </p:tav>
                                          </p:tavLst>
                                        </p:anim>
                                        <p:animEffect transition="in" filter="wipe(right)">
                                          <p:cBhvr>
                                            <p:cTn id="34" dur="500"/>
                                            <p:tgtEl>
                                              <p:spTgt spid="49"/>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additive="base">
                                            <p:cTn id="37" dur="500"/>
                                            <p:tgtEl>
                                              <p:spTgt spid="50"/>
                                            </p:tgtEl>
                                            <p:attrNameLst>
                                              <p:attrName>ppt_x</p:attrName>
                                            </p:attrNameLst>
                                          </p:cBhvr>
                                          <p:tavLst>
                                            <p:tav tm="0">
                                              <p:val>
                                                <p:strVal val="#ppt_x-#ppt_w*1.125000"/>
                                              </p:val>
                                            </p:tav>
                                            <p:tav tm="100000">
                                              <p:val>
                                                <p:strVal val="#ppt_x"/>
                                              </p:val>
                                            </p:tav>
                                          </p:tavLst>
                                        </p:anim>
                                        <p:animEffect transition="in" filter="wipe(right)">
                                          <p:cBhvr>
                                            <p:cTn id="38" dur="500"/>
                                            <p:tgtEl>
                                              <p:spTgt spid="50"/>
                                            </p:tgtEl>
                                          </p:cBhvr>
                                        </p:animEffect>
                                      </p:childTnLst>
                                    </p:cTn>
                                  </p:par>
                                  <p:par>
                                    <p:cTn id="39" presetID="12" presetClass="entr" presetSubtype="8"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anim calcmode="lin" valueType="num">
                                          <p:cBhvr additive="base">
                                            <p:cTn id="41" dur="500"/>
                                            <p:tgtEl>
                                              <p:spTgt spid="61"/>
                                            </p:tgtEl>
                                            <p:attrNameLst>
                                              <p:attrName>ppt_x</p:attrName>
                                            </p:attrNameLst>
                                          </p:cBhvr>
                                          <p:tavLst>
                                            <p:tav tm="0">
                                              <p:val>
                                                <p:strVal val="#ppt_x-#ppt_w*1.125000"/>
                                              </p:val>
                                            </p:tav>
                                            <p:tav tm="100000">
                                              <p:val>
                                                <p:strVal val="#ppt_x"/>
                                              </p:val>
                                            </p:tav>
                                          </p:tavLst>
                                        </p:anim>
                                        <p:animEffect transition="in" filter="wipe(right)">
                                          <p:cBhvr>
                                            <p:cTn id="42" dur="500"/>
                                            <p:tgtEl>
                                              <p:spTgt spid="61"/>
                                            </p:tgtEl>
                                          </p:cBhvr>
                                        </p:animEffect>
                                      </p:childTnLst>
                                    </p:cTn>
                                  </p:par>
                                </p:childTnLst>
                              </p:cTn>
                            </p:par>
                            <p:par>
                              <p:cTn id="43" fill="hold">
                                <p:stCondLst>
                                  <p:cond delay="2100"/>
                                </p:stCondLst>
                                <p:childTnLst>
                                  <p:par>
                                    <p:cTn id="44" presetID="2" presetClass="entr" presetSubtype="4" fill="hold" grpId="0" nodeType="afterEffect" p14:presetBounceEnd="40000">
                                      <p:stCondLst>
                                        <p:cond delay="0"/>
                                      </p:stCondLst>
                                      <p:childTnLst>
                                        <p:set>
                                          <p:cBhvr>
                                            <p:cTn id="45" dur="1" fill="hold">
                                              <p:stCondLst>
                                                <p:cond delay="0"/>
                                              </p:stCondLst>
                                            </p:cTn>
                                            <p:tgtEl>
                                              <p:spTgt spid="40"/>
                                            </p:tgtEl>
                                            <p:attrNameLst>
                                              <p:attrName>style.visibility</p:attrName>
                                            </p:attrNameLst>
                                          </p:cBhvr>
                                          <p:to>
                                            <p:strVal val="visible"/>
                                          </p:to>
                                        </p:set>
                                        <p:anim calcmode="lin" valueType="num" p14:bounceEnd="40000">
                                          <p:cBhvr additive="base">
                                            <p:cTn id="46" dur="500" fill="hold"/>
                                            <p:tgtEl>
                                              <p:spTgt spid="40"/>
                                            </p:tgtEl>
                                            <p:attrNameLst>
                                              <p:attrName>ppt_x</p:attrName>
                                            </p:attrNameLst>
                                          </p:cBhvr>
                                          <p:tavLst>
                                            <p:tav tm="0">
                                              <p:val>
                                                <p:strVal val="#ppt_x"/>
                                              </p:val>
                                            </p:tav>
                                            <p:tav tm="100000">
                                              <p:val>
                                                <p:strVal val="#ppt_x"/>
                                              </p:val>
                                            </p:tav>
                                          </p:tavLst>
                                        </p:anim>
                                        <p:anim calcmode="lin" valueType="num" p14:bounceEnd="40000">
                                          <p:cBhvr additive="base">
                                            <p:cTn id="47" dur="500" fill="hold"/>
                                            <p:tgtEl>
                                              <p:spTgt spid="40"/>
                                            </p:tgtEl>
                                            <p:attrNameLst>
                                              <p:attrName>ppt_y</p:attrName>
                                            </p:attrNameLst>
                                          </p:cBhvr>
                                          <p:tavLst>
                                            <p:tav tm="0">
                                              <p:val>
                                                <p:strVal val="1+#ppt_h/2"/>
                                              </p:val>
                                            </p:tav>
                                            <p:tav tm="100000">
                                              <p:val>
                                                <p:strVal val="#ppt_y"/>
                                              </p:val>
                                            </p:tav>
                                          </p:tavLst>
                                        </p:anim>
                                      </p:childTnLst>
                                    </p:cTn>
                                  </p:par>
                                </p:childTnLst>
                              </p:cTn>
                            </p:par>
                            <p:par>
                              <p:cTn id="48" fill="hold">
                                <p:stCondLst>
                                  <p:cond delay="2600"/>
                                </p:stCondLst>
                                <p:childTnLst>
                                  <p:par>
                                    <p:cTn id="49" presetID="12" presetClass="entr" presetSubtype="8" fill="hold" grpId="0" nodeType="afterEffect">
                                      <p:stCondLst>
                                        <p:cond delay="0"/>
                                      </p:stCondLst>
                                      <p:childTnLst>
                                        <p:set>
                                          <p:cBhvr>
                                            <p:cTn id="50" dur="1" fill="hold">
                                              <p:stCondLst>
                                                <p:cond delay="0"/>
                                              </p:stCondLst>
                                            </p:cTn>
                                            <p:tgtEl>
                                              <p:spTgt spid="52"/>
                                            </p:tgtEl>
                                            <p:attrNameLst>
                                              <p:attrName>style.visibility</p:attrName>
                                            </p:attrNameLst>
                                          </p:cBhvr>
                                          <p:to>
                                            <p:strVal val="visible"/>
                                          </p:to>
                                        </p:set>
                                        <p:anim calcmode="lin" valueType="num">
                                          <p:cBhvr additive="base">
                                            <p:cTn id="51" dur="500"/>
                                            <p:tgtEl>
                                              <p:spTgt spid="52"/>
                                            </p:tgtEl>
                                            <p:attrNameLst>
                                              <p:attrName>ppt_x</p:attrName>
                                            </p:attrNameLst>
                                          </p:cBhvr>
                                          <p:tavLst>
                                            <p:tav tm="0">
                                              <p:val>
                                                <p:strVal val="#ppt_x-#ppt_w*1.125000"/>
                                              </p:val>
                                            </p:tav>
                                            <p:tav tm="100000">
                                              <p:val>
                                                <p:strVal val="#ppt_x"/>
                                              </p:val>
                                            </p:tav>
                                          </p:tavLst>
                                        </p:anim>
                                        <p:animEffect transition="in" filter="wipe(right)">
                                          <p:cBhvr>
                                            <p:cTn id="52" dur="500"/>
                                            <p:tgtEl>
                                              <p:spTgt spid="52"/>
                                            </p:tgtEl>
                                          </p:cBhvr>
                                        </p:animEffect>
                                      </p:childTnLst>
                                    </p:cTn>
                                  </p:par>
                                  <p:par>
                                    <p:cTn id="53" presetID="12" presetClass="entr" presetSubtype="8"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additive="base">
                                            <p:cTn id="55" dur="500"/>
                                            <p:tgtEl>
                                              <p:spTgt spid="51"/>
                                            </p:tgtEl>
                                            <p:attrNameLst>
                                              <p:attrName>ppt_x</p:attrName>
                                            </p:attrNameLst>
                                          </p:cBhvr>
                                          <p:tavLst>
                                            <p:tav tm="0">
                                              <p:val>
                                                <p:strVal val="#ppt_x-#ppt_w*1.125000"/>
                                              </p:val>
                                            </p:tav>
                                            <p:tav tm="100000">
                                              <p:val>
                                                <p:strVal val="#ppt_x"/>
                                              </p:val>
                                            </p:tav>
                                          </p:tavLst>
                                        </p:anim>
                                        <p:animEffect transition="in" filter="wipe(right)">
                                          <p:cBhvr>
                                            <p:cTn id="56" dur="500"/>
                                            <p:tgtEl>
                                              <p:spTgt spid="51"/>
                                            </p:tgtEl>
                                          </p:cBhvr>
                                        </p:animEffect>
                                      </p:childTnLst>
                                    </p:cTn>
                                  </p:par>
                                  <p:par>
                                    <p:cTn id="57" presetID="12" presetClass="entr" presetSubtype="8" fill="hold" nodeType="withEffect">
                                      <p:stCondLst>
                                        <p:cond delay="0"/>
                                      </p:stCondLst>
                                      <p:childTnLst>
                                        <p:set>
                                          <p:cBhvr>
                                            <p:cTn id="58" dur="1" fill="hold">
                                              <p:stCondLst>
                                                <p:cond delay="0"/>
                                              </p:stCondLst>
                                            </p:cTn>
                                            <p:tgtEl>
                                              <p:spTgt spid="63"/>
                                            </p:tgtEl>
                                            <p:attrNameLst>
                                              <p:attrName>style.visibility</p:attrName>
                                            </p:attrNameLst>
                                          </p:cBhvr>
                                          <p:to>
                                            <p:strVal val="visible"/>
                                          </p:to>
                                        </p:set>
                                        <p:anim calcmode="lin" valueType="num">
                                          <p:cBhvr additive="base">
                                            <p:cTn id="59" dur="500"/>
                                            <p:tgtEl>
                                              <p:spTgt spid="63"/>
                                            </p:tgtEl>
                                            <p:attrNameLst>
                                              <p:attrName>ppt_x</p:attrName>
                                            </p:attrNameLst>
                                          </p:cBhvr>
                                          <p:tavLst>
                                            <p:tav tm="0">
                                              <p:val>
                                                <p:strVal val="#ppt_x-#ppt_w*1.125000"/>
                                              </p:val>
                                            </p:tav>
                                            <p:tav tm="100000">
                                              <p:val>
                                                <p:strVal val="#ppt_x"/>
                                              </p:val>
                                            </p:tav>
                                          </p:tavLst>
                                        </p:anim>
                                        <p:animEffect transition="in" filter="wipe(right)">
                                          <p:cBhvr>
                                            <p:cTn id="60" dur="500"/>
                                            <p:tgtEl>
                                              <p:spTgt spid="63"/>
                                            </p:tgtEl>
                                          </p:cBhvr>
                                        </p:animEffect>
                                      </p:childTnLst>
                                    </p:cTn>
                                  </p:par>
                                </p:childTnLst>
                              </p:cTn>
                            </p:par>
                            <p:par>
                              <p:cTn id="61" fill="hold">
                                <p:stCondLst>
                                  <p:cond delay="3100"/>
                                </p:stCondLst>
                                <p:childTnLst>
                                  <p:par>
                                    <p:cTn id="62" presetID="2" presetClass="entr" presetSubtype="4" fill="hold" nodeType="afterEffect" p14:presetBounceEnd="40000">
                                      <p:stCondLst>
                                        <p:cond delay="0"/>
                                      </p:stCondLst>
                                      <p:childTnLst>
                                        <p:set>
                                          <p:cBhvr>
                                            <p:cTn id="63" dur="1" fill="hold">
                                              <p:stCondLst>
                                                <p:cond delay="0"/>
                                              </p:stCondLst>
                                            </p:cTn>
                                            <p:tgtEl>
                                              <p:spTgt spid="41"/>
                                            </p:tgtEl>
                                            <p:attrNameLst>
                                              <p:attrName>style.visibility</p:attrName>
                                            </p:attrNameLst>
                                          </p:cBhvr>
                                          <p:to>
                                            <p:strVal val="visible"/>
                                          </p:to>
                                        </p:set>
                                        <p:anim calcmode="lin" valueType="num" p14:bounceEnd="40000">
                                          <p:cBhvr additive="base">
                                            <p:cTn id="64" dur="500" fill="hold"/>
                                            <p:tgtEl>
                                              <p:spTgt spid="41"/>
                                            </p:tgtEl>
                                            <p:attrNameLst>
                                              <p:attrName>ppt_x</p:attrName>
                                            </p:attrNameLst>
                                          </p:cBhvr>
                                          <p:tavLst>
                                            <p:tav tm="0">
                                              <p:val>
                                                <p:strVal val="#ppt_x"/>
                                              </p:val>
                                            </p:tav>
                                            <p:tav tm="100000">
                                              <p:val>
                                                <p:strVal val="#ppt_x"/>
                                              </p:val>
                                            </p:tav>
                                          </p:tavLst>
                                        </p:anim>
                                        <p:anim calcmode="lin" valueType="num" p14:bounceEnd="40000">
                                          <p:cBhvr additive="base">
                                            <p:cTn id="65" dur="500" fill="hold"/>
                                            <p:tgtEl>
                                              <p:spTgt spid="41"/>
                                            </p:tgtEl>
                                            <p:attrNameLst>
                                              <p:attrName>ppt_y</p:attrName>
                                            </p:attrNameLst>
                                          </p:cBhvr>
                                          <p:tavLst>
                                            <p:tav tm="0">
                                              <p:val>
                                                <p:strVal val="1+#ppt_h/2"/>
                                              </p:val>
                                            </p:tav>
                                            <p:tav tm="100000">
                                              <p:val>
                                                <p:strVal val="#ppt_y"/>
                                              </p:val>
                                            </p:tav>
                                          </p:tavLst>
                                        </p:anim>
                                      </p:childTnLst>
                                    </p:cTn>
                                  </p:par>
                                </p:childTnLst>
                              </p:cTn>
                            </p:par>
                            <p:par>
                              <p:cTn id="66" fill="hold">
                                <p:stCondLst>
                                  <p:cond delay="3600"/>
                                </p:stCondLst>
                                <p:childTnLst>
                                  <p:par>
                                    <p:cTn id="67" presetID="12" presetClass="entr" presetSubtype="8" fill="hold" grpId="0" nodeType="after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additive="base">
                                            <p:cTn id="69" dur="500"/>
                                            <p:tgtEl>
                                              <p:spTgt spid="53"/>
                                            </p:tgtEl>
                                            <p:attrNameLst>
                                              <p:attrName>ppt_x</p:attrName>
                                            </p:attrNameLst>
                                          </p:cBhvr>
                                          <p:tavLst>
                                            <p:tav tm="0">
                                              <p:val>
                                                <p:strVal val="#ppt_x-#ppt_w*1.125000"/>
                                              </p:val>
                                            </p:tav>
                                            <p:tav tm="100000">
                                              <p:val>
                                                <p:strVal val="#ppt_x"/>
                                              </p:val>
                                            </p:tav>
                                          </p:tavLst>
                                        </p:anim>
                                        <p:animEffect transition="in" filter="wipe(right)">
                                          <p:cBhvr>
                                            <p:cTn id="70" dur="500"/>
                                            <p:tgtEl>
                                              <p:spTgt spid="53"/>
                                            </p:tgtEl>
                                          </p:cBhvr>
                                        </p:animEffect>
                                      </p:childTnLst>
                                    </p:cTn>
                                  </p:par>
                                  <p:par>
                                    <p:cTn id="71" presetID="12" presetClass="entr" presetSubtype="8"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500"/>
                                            <p:tgtEl>
                                              <p:spTgt spid="54"/>
                                            </p:tgtEl>
                                            <p:attrNameLst>
                                              <p:attrName>ppt_x</p:attrName>
                                            </p:attrNameLst>
                                          </p:cBhvr>
                                          <p:tavLst>
                                            <p:tav tm="0">
                                              <p:val>
                                                <p:strVal val="#ppt_x-#ppt_w*1.125000"/>
                                              </p:val>
                                            </p:tav>
                                            <p:tav tm="100000">
                                              <p:val>
                                                <p:strVal val="#ppt_x"/>
                                              </p:val>
                                            </p:tav>
                                          </p:tavLst>
                                        </p:anim>
                                        <p:animEffect transition="in" filter="wipe(right)">
                                          <p:cBhvr>
                                            <p:cTn id="74" dur="500"/>
                                            <p:tgtEl>
                                              <p:spTgt spid="54"/>
                                            </p:tgtEl>
                                          </p:cBhvr>
                                        </p:animEffect>
                                      </p:childTnLst>
                                    </p:cTn>
                                  </p:par>
                                  <p:par>
                                    <p:cTn id="75" presetID="12" presetClass="entr" presetSubtype="8" fill="hold" nodeType="withEffect">
                                      <p:stCondLst>
                                        <p:cond delay="0"/>
                                      </p:stCondLst>
                                      <p:childTnLst>
                                        <p:set>
                                          <p:cBhvr>
                                            <p:cTn id="76" dur="1" fill="hold">
                                              <p:stCondLst>
                                                <p:cond delay="0"/>
                                              </p:stCondLst>
                                            </p:cTn>
                                            <p:tgtEl>
                                              <p:spTgt spid="62"/>
                                            </p:tgtEl>
                                            <p:attrNameLst>
                                              <p:attrName>style.visibility</p:attrName>
                                            </p:attrNameLst>
                                          </p:cBhvr>
                                          <p:to>
                                            <p:strVal val="visible"/>
                                          </p:to>
                                        </p:set>
                                        <p:anim calcmode="lin" valueType="num">
                                          <p:cBhvr additive="base">
                                            <p:cTn id="77" dur="500"/>
                                            <p:tgtEl>
                                              <p:spTgt spid="62"/>
                                            </p:tgtEl>
                                            <p:attrNameLst>
                                              <p:attrName>ppt_x</p:attrName>
                                            </p:attrNameLst>
                                          </p:cBhvr>
                                          <p:tavLst>
                                            <p:tav tm="0">
                                              <p:val>
                                                <p:strVal val="#ppt_x-#ppt_w*1.125000"/>
                                              </p:val>
                                            </p:tav>
                                            <p:tav tm="100000">
                                              <p:val>
                                                <p:strVal val="#ppt_x"/>
                                              </p:val>
                                            </p:tav>
                                          </p:tavLst>
                                        </p:anim>
                                        <p:animEffect transition="in" filter="wipe(right)">
                                          <p:cBhvr>
                                            <p:cTn id="78" dur="500"/>
                                            <p:tgtEl>
                                              <p:spTgt spid="62"/>
                                            </p:tgtEl>
                                          </p:cBhvr>
                                        </p:animEffect>
                                      </p:childTnLst>
                                    </p:cTn>
                                  </p:par>
                                </p:childTnLst>
                              </p:cTn>
                            </p:par>
                            <p:par>
                              <p:cTn id="79" fill="hold">
                                <p:stCondLst>
                                  <p:cond delay="4100"/>
                                </p:stCondLst>
                                <p:childTnLst>
                                  <p:par>
                                    <p:cTn id="80" presetID="2" presetClass="entr" presetSubtype="4" fill="hold" grpId="0" nodeType="afterEffect" p14:presetBounceEnd="40000">
                                      <p:stCondLst>
                                        <p:cond delay="0"/>
                                      </p:stCondLst>
                                      <p:childTnLst>
                                        <p:set>
                                          <p:cBhvr>
                                            <p:cTn id="81" dur="1" fill="hold">
                                              <p:stCondLst>
                                                <p:cond delay="0"/>
                                              </p:stCondLst>
                                            </p:cTn>
                                            <p:tgtEl>
                                              <p:spTgt spid="44"/>
                                            </p:tgtEl>
                                            <p:attrNameLst>
                                              <p:attrName>style.visibility</p:attrName>
                                            </p:attrNameLst>
                                          </p:cBhvr>
                                          <p:to>
                                            <p:strVal val="visible"/>
                                          </p:to>
                                        </p:set>
                                        <p:anim calcmode="lin" valueType="num" p14:bounceEnd="40000">
                                          <p:cBhvr additive="base">
                                            <p:cTn id="82" dur="500" fill="hold"/>
                                            <p:tgtEl>
                                              <p:spTgt spid="44"/>
                                            </p:tgtEl>
                                            <p:attrNameLst>
                                              <p:attrName>ppt_x</p:attrName>
                                            </p:attrNameLst>
                                          </p:cBhvr>
                                          <p:tavLst>
                                            <p:tav tm="0">
                                              <p:val>
                                                <p:strVal val="#ppt_x"/>
                                              </p:val>
                                            </p:tav>
                                            <p:tav tm="100000">
                                              <p:val>
                                                <p:strVal val="#ppt_x"/>
                                              </p:val>
                                            </p:tav>
                                          </p:tavLst>
                                        </p:anim>
                                        <p:anim calcmode="lin" valueType="num" p14:bounceEnd="40000">
                                          <p:cBhvr additive="base">
                                            <p:cTn id="83" dur="500" fill="hold"/>
                                            <p:tgtEl>
                                              <p:spTgt spid="44"/>
                                            </p:tgtEl>
                                            <p:attrNameLst>
                                              <p:attrName>ppt_y</p:attrName>
                                            </p:attrNameLst>
                                          </p:cBhvr>
                                          <p:tavLst>
                                            <p:tav tm="0">
                                              <p:val>
                                                <p:strVal val="1+#ppt_h/2"/>
                                              </p:val>
                                            </p:tav>
                                            <p:tav tm="100000">
                                              <p:val>
                                                <p:strVal val="#ppt_y"/>
                                              </p:val>
                                            </p:tav>
                                          </p:tavLst>
                                        </p:anim>
                                      </p:childTnLst>
                                    </p:cTn>
                                  </p:par>
                                </p:childTnLst>
                              </p:cTn>
                            </p:par>
                            <p:par>
                              <p:cTn id="84" fill="hold">
                                <p:stCondLst>
                                  <p:cond delay="4600"/>
                                </p:stCondLst>
                                <p:childTnLst>
                                  <p:par>
                                    <p:cTn id="85" presetID="12" presetClass="entr" presetSubtype="8" fill="hold" grpId="0" nodeType="afterEffect">
                                      <p:stCondLst>
                                        <p:cond delay="0"/>
                                      </p:stCondLst>
                                      <p:childTnLst>
                                        <p:set>
                                          <p:cBhvr>
                                            <p:cTn id="86" dur="1" fill="hold">
                                              <p:stCondLst>
                                                <p:cond delay="0"/>
                                              </p:stCondLst>
                                            </p:cTn>
                                            <p:tgtEl>
                                              <p:spTgt spid="55"/>
                                            </p:tgtEl>
                                            <p:attrNameLst>
                                              <p:attrName>style.visibility</p:attrName>
                                            </p:attrNameLst>
                                          </p:cBhvr>
                                          <p:to>
                                            <p:strVal val="visible"/>
                                          </p:to>
                                        </p:set>
                                        <p:anim calcmode="lin" valueType="num">
                                          <p:cBhvr additive="base">
                                            <p:cTn id="87" dur="500"/>
                                            <p:tgtEl>
                                              <p:spTgt spid="55"/>
                                            </p:tgtEl>
                                            <p:attrNameLst>
                                              <p:attrName>ppt_x</p:attrName>
                                            </p:attrNameLst>
                                          </p:cBhvr>
                                          <p:tavLst>
                                            <p:tav tm="0">
                                              <p:val>
                                                <p:strVal val="#ppt_x-#ppt_w*1.125000"/>
                                              </p:val>
                                            </p:tav>
                                            <p:tav tm="100000">
                                              <p:val>
                                                <p:strVal val="#ppt_x"/>
                                              </p:val>
                                            </p:tav>
                                          </p:tavLst>
                                        </p:anim>
                                        <p:animEffect transition="in" filter="wipe(right)">
                                          <p:cBhvr>
                                            <p:cTn id="88" dur="500"/>
                                            <p:tgtEl>
                                              <p:spTgt spid="55"/>
                                            </p:tgtEl>
                                          </p:cBhvr>
                                        </p:animEffect>
                                      </p:childTnLst>
                                    </p:cTn>
                                  </p:par>
                                  <p:par>
                                    <p:cTn id="89" presetID="12" presetClass="entr" presetSubtype="8" fill="hold" nodeType="withEffect">
                                      <p:stCondLst>
                                        <p:cond delay="0"/>
                                      </p:stCondLst>
                                      <p:childTnLst>
                                        <p:set>
                                          <p:cBhvr>
                                            <p:cTn id="90" dur="1" fill="hold">
                                              <p:stCondLst>
                                                <p:cond delay="0"/>
                                              </p:stCondLst>
                                            </p:cTn>
                                            <p:tgtEl>
                                              <p:spTgt spid="64"/>
                                            </p:tgtEl>
                                            <p:attrNameLst>
                                              <p:attrName>style.visibility</p:attrName>
                                            </p:attrNameLst>
                                          </p:cBhvr>
                                          <p:to>
                                            <p:strVal val="visible"/>
                                          </p:to>
                                        </p:set>
                                        <p:anim calcmode="lin" valueType="num">
                                          <p:cBhvr additive="base">
                                            <p:cTn id="91" dur="500"/>
                                            <p:tgtEl>
                                              <p:spTgt spid="64"/>
                                            </p:tgtEl>
                                            <p:attrNameLst>
                                              <p:attrName>ppt_x</p:attrName>
                                            </p:attrNameLst>
                                          </p:cBhvr>
                                          <p:tavLst>
                                            <p:tav tm="0">
                                              <p:val>
                                                <p:strVal val="#ppt_x-#ppt_w*1.125000"/>
                                              </p:val>
                                            </p:tav>
                                            <p:tav tm="100000">
                                              <p:val>
                                                <p:strVal val="#ppt_x"/>
                                              </p:val>
                                            </p:tav>
                                          </p:tavLst>
                                        </p:anim>
                                        <p:animEffect transition="in" filter="wipe(right)">
                                          <p:cBhvr>
                                            <p:cTn id="92" dur="500"/>
                                            <p:tgtEl>
                                              <p:spTgt spid="64"/>
                                            </p:tgtEl>
                                          </p:cBhvr>
                                        </p:animEffect>
                                      </p:childTnLst>
                                    </p:cTn>
                                  </p:par>
                                  <p:par>
                                    <p:cTn id="93" presetID="12" presetClass="entr" presetSubtype="8" fill="hold" grpId="0" nodeType="withEffect">
                                      <p:stCondLst>
                                        <p:cond delay="0"/>
                                      </p:stCondLst>
                                      <p:childTnLst>
                                        <p:set>
                                          <p:cBhvr>
                                            <p:cTn id="94" dur="1" fill="hold">
                                              <p:stCondLst>
                                                <p:cond delay="0"/>
                                              </p:stCondLst>
                                            </p:cTn>
                                            <p:tgtEl>
                                              <p:spTgt spid="56"/>
                                            </p:tgtEl>
                                            <p:attrNameLst>
                                              <p:attrName>style.visibility</p:attrName>
                                            </p:attrNameLst>
                                          </p:cBhvr>
                                          <p:to>
                                            <p:strVal val="visible"/>
                                          </p:to>
                                        </p:set>
                                        <p:anim calcmode="lin" valueType="num">
                                          <p:cBhvr additive="base">
                                            <p:cTn id="95" dur="500"/>
                                            <p:tgtEl>
                                              <p:spTgt spid="56"/>
                                            </p:tgtEl>
                                            <p:attrNameLst>
                                              <p:attrName>ppt_x</p:attrName>
                                            </p:attrNameLst>
                                          </p:cBhvr>
                                          <p:tavLst>
                                            <p:tav tm="0">
                                              <p:val>
                                                <p:strVal val="#ppt_x-#ppt_w*1.125000"/>
                                              </p:val>
                                            </p:tav>
                                            <p:tav tm="100000">
                                              <p:val>
                                                <p:strVal val="#ppt_x"/>
                                              </p:val>
                                            </p:tav>
                                          </p:tavLst>
                                        </p:anim>
                                        <p:animEffect transition="in" filter="wipe(right)">
                                          <p:cBhvr>
                                            <p:cTn id="96" dur="500"/>
                                            <p:tgtEl>
                                              <p:spTgt spid="56"/>
                                            </p:tgtEl>
                                          </p:cBhvr>
                                        </p:animEffect>
                                      </p:childTnLst>
                                    </p:cTn>
                                  </p:par>
                                </p:childTnLst>
                              </p:cTn>
                            </p:par>
                            <p:par>
                              <p:cTn id="97" fill="hold">
                                <p:stCondLst>
                                  <p:cond delay="5100"/>
                                </p:stCondLst>
                                <p:childTnLst>
                                  <p:par>
                                    <p:cTn id="98" presetID="2" presetClass="entr" presetSubtype="4" fill="hold" nodeType="afterEffect" p14:presetBounceEnd="40000">
                                      <p:stCondLst>
                                        <p:cond delay="0"/>
                                      </p:stCondLst>
                                      <p:childTnLst>
                                        <p:set>
                                          <p:cBhvr>
                                            <p:cTn id="99" dur="1" fill="hold">
                                              <p:stCondLst>
                                                <p:cond delay="0"/>
                                              </p:stCondLst>
                                            </p:cTn>
                                            <p:tgtEl>
                                              <p:spTgt spid="45"/>
                                            </p:tgtEl>
                                            <p:attrNameLst>
                                              <p:attrName>style.visibility</p:attrName>
                                            </p:attrNameLst>
                                          </p:cBhvr>
                                          <p:to>
                                            <p:strVal val="visible"/>
                                          </p:to>
                                        </p:set>
                                        <p:anim calcmode="lin" valueType="num" p14:bounceEnd="40000">
                                          <p:cBhvr additive="base">
                                            <p:cTn id="100" dur="500" fill="hold"/>
                                            <p:tgtEl>
                                              <p:spTgt spid="45"/>
                                            </p:tgtEl>
                                            <p:attrNameLst>
                                              <p:attrName>ppt_x</p:attrName>
                                            </p:attrNameLst>
                                          </p:cBhvr>
                                          <p:tavLst>
                                            <p:tav tm="0">
                                              <p:val>
                                                <p:strVal val="#ppt_x"/>
                                              </p:val>
                                            </p:tav>
                                            <p:tav tm="100000">
                                              <p:val>
                                                <p:strVal val="#ppt_x"/>
                                              </p:val>
                                            </p:tav>
                                          </p:tavLst>
                                        </p:anim>
                                        <p:anim calcmode="lin" valueType="num" p14:bounceEnd="40000">
                                          <p:cBhvr additive="base">
                                            <p:cTn id="101" dur="500" fill="hold"/>
                                            <p:tgtEl>
                                              <p:spTgt spid="45"/>
                                            </p:tgtEl>
                                            <p:attrNameLst>
                                              <p:attrName>ppt_y</p:attrName>
                                            </p:attrNameLst>
                                          </p:cBhvr>
                                          <p:tavLst>
                                            <p:tav tm="0">
                                              <p:val>
                                                <p:strVal val="1+#ppt_h/2"/>
                                              </p:val>
                                            </p:tav>
                                            <p:tav tm="100000">
                                              <p:val>
                                                <p:strVal val="#ppt_y"/>
                                              </p:val>
                                            </p:tav>
                                          </p:tavLst>
                                        </p:anim>
                                      </p:childTnLst>
                                    </p:cTn>
                                  </p:par>
                                </p:childTnLst>
                              </p:cTn>
                            </p:par>
                            <p:par>
                              <p:cTn id="102" fill="hold">
                                <p:stCondLst>
                                  <p:cond delay="5600"/>
                                </p:stCondLst>
                                <p:childTnLst>
                                  <p:par>
                                    <p:cTn id="103" presetID="12" presetClass="entr" presetSubtype="2" fill="hold" grpId="0" nodeType="afterEffect">
                                      <p:stCondLst>
                                        <p:cond delay="0"/>
                                      </p:stCondLst>
                                      <p:childTnLst>
                                        <p:set>
                                          <p:cBhvr>
                                            <p:cTn id="104" dur="1" fill="hold">
                                              <p:stCondLst>
                                                <p:cond delay="0"/>
                                              </p:stCondLst>
                                            </p:cTn>
                                            <p:tgtEl>
                                              <p:spTgt spid="57"/>
                                            </p:tgtEl>
                                            <p:attrNameLst>
                                              <p:attrName>style.visibility</p:attrName>
                                            </p:attrNameLst>
                                          </p:cBhvr>
                                          <p:to>
                                            <p:strVal val="visible"/>
                                          </p:to>
                                        </p:set>
                                        <p:anim calcmode="lin" valueType="num">
                                          <p:cBhvr additive="base">
                                            <p:cTn id="105" dur="500"/>
                                            <p:tgtEl>
                                              <p:spTgt spid="57"/>
                                            </p:tgtEl>
                                            <p:attrNameLst>
                                              <p:attrName>ppt_x</p:attrName>
                                            </p:attrNameLst>
                                          </p:cBhvr>
                                          <p:tavLst>
                                            <p:tav tm="0">
                                              <p:val>
                                                <p:strVal val="#ppt_x+#ppt_w*1.125000"/>
                                              </p:val>
                                            </p:tav>
                                            <p:tav tm="100000">
                                              <p:val>
                                                <p:strVal val="#ppt_x"/>
                                              </p:val>
                                            </p:tav>
                                          </p:tavLst>
                                        </p:anim>
                                        <p:animEffect transition="in" filter="wipe(left)">
                                          <p:cBhvr>
                                            <p:cTn id="106" dur="500"/>
                                            <p:tgtEl>
                                              <p:spTgt spid="57"/>
                                            </p:tgtEl>
                                          </p:cBhvr>
                                        </p:animEffect>
                                      </p:childTnLst>
                                    </p:cTn>
                                  </p:par>
                                  <p:par>
                                    <p:cTn id="107" presetID="12" presetClass="entr" presetSubtype="2" fill="hold" grpId="0" nodeType="withEffect">
                                      <p:stCondLst>
                                        <p:cond delay="0"/>
                                      </p:stCondLst>
                                      <p:childTnLst>
                                        <p:set>
                                          <p:cBhvr>
                                            <p:cTn id="108" dur="1" fill="hold">
                                              <p:stCondLst>
                                                <p:cond delay="0"/>
                                              </p:stCondLst>
                                            </p:cTn>
                                            <p:tgtEl>
                                              <p:spTgt spid="58"/>
                                            </p:tgtEl>
                                            <p:attrNameLst>
                                              <p:attrName>style.visibility</p:attrName>
                                            </p:attrNameLst>
                                          </p:cBhvr>
                                          <p:to>
                                            <p:strVal val="visible"/>
                                          </p:to>
                                        </p:set>
                                        <p:anim calcmode="lin" valueType="num">
                                          <p:cBhvr additive="base">
                                            <p:cTn id="109" dur="500"/>
                                            <p:tgtEl>
                                              <p:spTgt spid="58"/>
                                            </p:tgtEl>
                                            <p:attrNameLst>
                                              <p:attrName>ppt_x</p:attrName>
                                            </p:attrNameLst>
                                          </p:cBhvr>
                                          <p:tavLst>
                                            <p:tav tm="0">
                                              <p:val>
                                                <p:strVal val="#ppt_x+#ppt_w*1.125000"/>
                                              </p:val>
                                            </p:tav>
                                            <p:tav tm="100000">
                                              <p:val>
                                                <p:strVal val="#ppt_x"/>
                                              </p:val>
                                            </p:tav>
                                          </p:tavLst>
                                        </p:anim>
                                        <p:animEffect transition="in" filter="wipe(left)">
                                          <p:cBhvr>
                                            <p:cTn id="110" dur="500"/>
                                            <p:tgtEl>
                                              <p:spTgt spid="58"/>
                                            </p:tgtEl>
                                          </p:cBhvr>
                                        </p:animEffect>
                                      </p:childTnLst>
                                    </p:cTn>
                                  </p:par>
                                  <p:par>
                                    <p:cTn id="111" presetID="12" presetClass="entr" presetSubtype="2" fill="hold" nodeType="withEffect">
                                      <p:stCondLst>
                                        <p:cond delay="0"/>
                                      </p:stCondLst>
                                      <p:childTnLst>
                                        <p:set>
                                          <p:cBhvr>
                                            <p:cTn id="112" dur="1" fill="hold">
                                              <p:stCondLst>
                                                <p:cond delay="0"/>
                                              </p:stCondLst>
                                            </p:cTn>
                                            <p:tgtEl>
                                              <p:spTgt spid="65"/>
                                            </p:tgtEl>
                                            <p:attrNameLst>
                                              <p:attrName>style.visibility</p:attrName>
                                            </p:attrNameLst>
                                          </p:cBhvr>
                                          <p:to>
                                            <p:strVal val="visible"/>
                                          </p:to>
                                        </p:set>
                                        <p:anim calcmode="lin" valueType="num">
                                          <p:cBhvr additive="base">
                                            <p:cTn id="113" dur="500"/>
                                            <p:tgtEl>
                                              <p:spTgt spid="65"/>
                                            </p:tgtEl>
                                            <p:attrNameLst>
                                              <p:attrName>ppt_x</p:attrName>
                                            </p:attrNameLst>
                                          </p:cBhvr>
                                          <p:tavLst>
                                            <p:tav tm="0">
                                              <p:val>
                                                <p:strVal val="#ppt_x+#ppt_w*1.125000"/>
                                              </p:val>
                                            </p:tav>
                                            <p:tav tm="100000">
                                              <p:val>
                                                <p:strVal val="#ppt_x"/>
                                              </p:val>
                                            </p:tav>
                                          </p:tavLst>
                                        </p:anim>
                                        <p:animEffect transition="in" filter="wipe(left)">
                                          <p:cBhvr>
                                            <p:cTn id="114" dur="500"/>
                                            <p:tgtEl>
                                              <p:spTgt spid="65"/>
                                            </p:tgtEl>
                                          </p:cBhvr>
                                        </p:animEffect>
                                      </p:childTnLst>
                                    </p:cTn>
                                  </p:par>
                                </p:childTnLst>
                              </p:cTn>
                            </p:par>
                            <p:par>
                              <p:cTn id="115" fill="hold">
                                <p:stCondLst>
                                  <p:cond delay="6100"/>
                                </p:stCondLst>
                                <p:childTnLst>
                                  <p:par>
                                    <p:cTn id="116" presetID="2" presetClass="entr" presetSubtype="4" fill="hold" grpId="0" nodeType="afterEffect" p14:presetBounceEnd="40000">
                                      <p:stCondLst>
                                        <p:cond delay="0"/>
                                      </p:stCondLst>
                                      <p:childTnLst>
                                        <p:set>
                                          <p:cBhvr>
                                            <p:cTn id="117" dur="1" fill="hold">
                                              <p:stCondLst>
                                                <p:cond delay="0"/>
                                              </p:stCondLst>
                                            </p:cTn>
                                            <p:tgtEl>
                                              <p:spTgt spid="48"/>
                                            </p:tgtEl>
                                            <p:attrNameLst>
                                              <p:attrName>style.visibility</p:attrName>
                                            </p:attrNameLst>
                                          </p:cBhvr>
                                          <p:to>
                                            <p:strVal val="visible"/>
                                          </p:to>
                                        </p:set>
                                        <p:anim calcmode="lin" valueType="num" p14:bounceEnd="40000">
                                          <p:cBhvr additive="base">
                                            <p:cTn id="118" dur="500" fill="hold"/>
                                            <p:tgtEl>
                                              <p:spTgt spid="48"/>
                                            </p:tgtEl>
                                            <p:attrNameLst>
                                              <p:attrName>ppt_x</p:attrName>
                                            </p:attrNameLst>
                                          </p:cBhvr>
                                          <p:tavLst>
                                            <p:tav tm="0">
                                              <p:val>
                                                <p:strVal val="#ppt_x"/>
                                              </p:val>
                                            </p:tav>
                                            <p:tav tm="100000">
                                              <p:val>
                                                <p:strVal val="#ppt_x"/>
                                              </p:val>
                                            </p:tav>
                                          </p:tavLst>
                                        </p:anim>
                                        <p:anim calcmode="lin" valueType="num" p14:bounceEnd="40000">
                                          <p:cBhvr additive="base">
                                            <p:cTn id="119" dur="500" fill="hold"/>
                                            <p:tgtEl>
                                              <p:spTgt spid="48"/>
                                            </p:tgtEl>
                                            <p:attrNameLst>
                                              <p:attrName>ppt_y</p:attrName>
                                            </p:attrNameLst>
                                          </p:cBhvr>
                                          <p:tavLst>
                                            <p:tav tm="0">
                                              <p:val>
                                                <p:strVal val="1+#ppt_h/2"/>
                                              </p:val>
                                            </p:tav>
                                            <p:tav tm="100000">
                                              <p:val>
                                                <p:strVal val="#ppt_y"/>
                                              </p:val>
                                            </p:tav>
                                          </p:tavLst>
                                        </p:anim>
                                      </p:childTnLst>
                                    </p:cTn>
                                  </p:par>
                                </p:childTnLst>
                              </p:cTn>
                            </p:par>
                            <p:par>
                              <p:cTn id="120" fill="hold">
                                <p:stCondLst>
                                  <p:cond delay="6600"/>
                                </p:stCondLst>
                                <p:childTnLst>
                                  <p:par>
                                    <p:cTn id="121" presetID="12" presetClass="entr" presetSubtype="2" fill="hold" grpId="0" nodeType="afterEffect">
                                      <p:stCondLst>
                                        <p:cond delay="0"/>
                                      </p:stCondLst>
                                      <p:childTnLst>
                                        <p:set>
                                          <p:cBhvr>
                                            <p:cTn id="122" dur="1" fill="hold">
                                              <p:stCondLst>
                                                <p:cond delay="0"/>
                                              </p:stCondLst>
                                            </p:cTn>
                                            <p:tgtEl>
                                              <p:spTgt spid="59"/>
                                            </p:tgtEl>
                                            <p:attrNameLst>
                                              <p:attrName>style.visibility</p:attrName>
                                            </p:attrNameLst>
                                          </p:cBhvr>
                                          <p:to>
                                            <p:strVal val="visible"/>
                                          </p:to>
                                        </p:set>
                                        <p:anim calcmode="lin" valueType="num">
                                          <p:cBhvr additive="base">
                                            <p:cTn id="123" dur="500"/>
                                            <p:tgtEl>
                                              <p:spTgt spid="59"/>
                                            </p:tgtEl>
                                            <p:attrNameLst>
                                              <p:attrName>ppt_x</p:attrName>
                                            </p:attrNameLst>
                                          </p:cBhvr>
                                          <p:tavLst>
                                            <p:tav tm="0">
                                              <p:val>
                                                <p:strVal val="#ppt_x+#ppt_w*1.125000"/>
                                              </p:val>
                                            </p:tav>
                                            <p:tav tm="100000">
                                              <p:val>
                                                <p:strVal val="#ppt_x"/>
                                              </p:val>
                                            </p:tav>
                                          </p:tavLst>
                                        </p:anim>
                                        <p:animEffect transition="in" filter="wipe(left)">
                                          <p:cBhvr>
                                            <p:cTn id="124" dur="500"/>
                                            <p:tgtEl>
                                              <p:spTgt spid="59"/>
                                            </p:tgtEl>
                                          </p:cBhvr>
                                        </p:animEffect>
                                      </p:childTnLst>
                                    </p:cTn>
                                  </p:par>
                                  <p:par>
                                    <p:cTn id="125" presetID="12" presetClass="entr" presetSubtype="2" fill="hold" grpId="0" nodeType="withEffect">
                                      <p:stCondLst>
                                        <p:cond delay="0"/>
                                      </p:stCondLst>
                                      <p:childTnLst>
                                        <p:set>
                                          <p:cBhvr>
                                            <p:cTn id="126" dur="1" fill="hold">
                                              <p:stCondLst>
                                                <p:cond delay="0"/>
                                              </p:stCondLst>
                                            </p:cTn>
                                            <p:tgtEl>
                                              <p:spTgt spid="60"/>
                                            </p:tgtEl>
                                            <p:attrNameLst>
                                              <p:attrName>style.visibility</p:attrName>
                                            </p:attrNameLst>
                                          </p:cBhvr>
                                          <p:to>
                                            <p:strVal val="visible"/>
                                          </p:to>
                                        </p:set>
                                        <p:anim calcmode="lin" valueType="num">
                                          <p:cBhvr additive="base">
                                            <p:cTn id="127" dur="500"/>
                                            <p:tgtEl>
                                              <p:spTgt spid="60"/>
                                            </p:tgtEl>
                                            <p:attrNameLst>
                                              <p:attrName>ppt_x</p:attrName>
                                            </p:attrNameLst>
                                          </p:cBhvr>
                                          <p:tavLst>
                                            <p:tav tm="0">
                                              <p:val>
                                                <p:strVal val="#ppt_x+#ppt_w*1.125000"/>
                                              </p:val>
                                            </p:tav>
                                            <p:tav tm="100000">
                                              <p:val>
                                                <p:strVal val="#ppt_x"/>
                                              </p:val>
                                            </p:tav>
                                          </p:tavLst>
                                        </p:anim>
                                        <p:animEffect transition="in" filter="wipe(left)">
                                          <p:cBhvr>
                                            <p:cTn id="128" dur="500"/>
                                            <p:tgtEl>
                                              <p:spTgt spid="60"/>
                                            </p:tgtEl>
                                          </p:cBhvr>
                                        </p:animEffect>
                                      </p:childTnLst>
                                    </p:cTn>
                                  </p:par>
                                  <p:par>
                                    <p:cTn id="129" presetID="12" presetClass="entr" presetSubtype="2" fill="hold" nodeType="withEffect">
                                      <p:stCondLst>
                                        <p:cond delay="0"/>
                                      </p:stCondLst>
                                      <p:childTnLst>
                                        <p:set>
                                          <p:cBhvr>
                                            <p:cTn id="130" dur="1" fill="hold">
                                              <p:stCondLst>
                                                <p:cond delay="0"/>
                                              </p:stCondLst>
                                            </p:cTn>
                                            <p:tgtEl>
                                              <p:spTgt spid="66"/>
                                            </p:tgtEl>
                                            <p:attrNameLst>
                                              <p:attrName>style.visibility</p:attrName>
                                            </p:attrNameLst>
                                          </p:cBhvr>
                                          <p:to>
                                            <p:strVal val="visible"/>
                                          </p:to>
                                        </p:set>
                                        <p:anim calcmode="lin" valueType="num">
                                          <p:cBhvr additive="base">
                                            <p:cTn id="131" dur="500"/>
                                            <p:tgtEl>
                                              <p:spTgt spid="66"/>
                                            </p:tgtEl>
                                            <p:attrNameLst>
                                              <p:attrName>ppt_x</p:attrName>
                                            </p:attrNameLst>
                                          </p:cBhvr>
                                          <p:tavLst>
                                            <p:tav tm="0">
                                              <p:val>
                                                <p:strVal val="#ppt_x+#ppt_w*1.125000"/>
                                              </p:val>
                                            </p:tav>
                                            <p:tav tm="100000">
                                              <p:val>
                                                <p:strVal val="#ppt_x"/>
                                              </p:val>
                                            </p:tav>
                                          </p:tavLst>
                                        </p:anim>
                                        <p:animEffect transition="in" filter="wipe(left)">
                                          <p:cBhvr>
                                            <p:cTn id="132" dur="500"/>
                                            <p:tgtEl>
                                              <p:spTgt spid="66"/>
                                            </p:tgtEl>
                                          </p:cBhvr>
                                        </p:animEffect>
                                      </p:childTnLst>
                                    </p:cTn>
                                  </p:par>
                                </p:childTnLst>
                              </p:cTn>
                            </p:par>
                            <p:par>
                              <p:cTn id="133" fill="hold">
                                <p:stCondLst>
                                  <p:cond delay="7100"/>
                                </p:stCondLst>
                                <p:childTnLst>
                                  <p:par>
                                    <p:cTn id="134" presetID="10" presetClass="entr" presetSubtype="0" fill="hold" grpId="0" nodeType="afterEffect">
                                      <p:stCondLst>
                                        <p:cond delay="0"/>
                                      </p:stCondLst>
                                      <p:childTnLst>
                                        <p:set>
                                          <p:cBhvr>
                                            <p:cTn id="135" dur="1" fill="hold">
                                              <p:stCondLst>
                                                <p:cond delay="0"/>
                                              </p:stCondLst>
                                            </p:cTn>
                                            <p:tgtEl>
                                              <p:spTgt spid="67"/>
                                            </p:tgtEl>
                                            <p:attrNameLst>
                                              <p:attrName>style.visibility</p:attrName>
                                            </p:attrNameLst>
                                          </p:cBhvr>
                                          <p:to>
                                            <p:strVal val="visible"/>
                                          </p:to>
                                        </p:set>
                                        <p:animEffect transition="in" filter="fade">
                                          <p:cBhvr>
                                            <p:cTn id="136"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40" grpId="0" animBg="1"/>
          <p:bldP spid="44" grpId="0" animBg="1"/>
          <p:bldP spid="48" grpId="0" animBg="1"/>
          <p:bldP spid="49" grpId="0"/>
          <p:bldP spid="50" grpId="0"/>
          <p:bldP spid="51" grpId="0"/>
          <p:bldP spid="52" grpId="0"/>
          <p:bldP spid="53" grpId="0"/>
          <p:bldP spid="54" grpId="0"/>
          <p:bldP spid="55" grpId="0"/>
          <p:bldP spid="56" grpId="0"/>
          <p:bldP spid="57" grpId="0"/>
          <p:bldP spid="58" grpId="0"/>
          <p:bldP spid="59" grpId="0"/>
          <p:bldP spid="60" grpId="0"/>
          <p:bldP spid="6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 presetClass="entr" presetSubtype="4"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additive="base">
                                            <p:cTn id="28" dur="500" fill="hold"/>
                                            <p:tgtEl>
                                              <p:spTgt spid="37"/>
                                            </p:tgtEl>
                                            <p:attrNameLst>
                                              <p:attrName>ppt_x</p:attrName>
                                            </p:attrNameLst>
                                          </p:cBhvr>
                                          <p:tavLst>
                                            <p:tav tm="0">
                                              <p:val>
                                                <p:strVal val="#ppt_x"/>
                                              </p:val>
                                            </p:tav>
                                            <p:tav tm="100000">
                                              <p:val>
                                                <p:strVal val="#ppt_x"/>
                                              </p:val>
                                            </p:tav>
                                          </p:tavLst>
                                        </p:anim>
                                        <p:anim calcmode="lin" valueType="num">
                                          <p:cBhvr additive="base">
                                            <p:cTn id="29" dur="500" fill="hold"/>
                                            <p:tgtEl>
                                              <p:spTgt spid="37"/>
                                            </p:tgtEl>
                                            <p:attrNameLst>
                                              <p:attrName>ppt_y</p:attrName>
                                            </p:attrNameLst>
                                          </p:cBhvr>
                                          <p:tavLst>
                                            <p:tav tm="0">
                                              <p:val>
                                                <p:strVal val="1+#ppt_h/2"/>
                                              </p:val>
                                            </p:tav>
                                            <p:tav tm="100000">
                                              <p:val>
                                                <p:strVal val="#ppt_y"/>
                                              </p:val>
                                            </p:tav>
                                          </p:tavLst>
                                        </p:anim>
                                      </p:childTnLst>
                                    </p:cTn>
                                  </p:par>
                                </p:childTnLst>
                              </p:cTn>
                            </p:par>
                            <p:par>
                              <p:cTn id="30" fill="hold">
                                <p:stCondLst>
                                  <p:cond delay="1600"/>
                                </p:stCondLst>
                                <p:childTnLst>
                                  <p:par>
                                    <p:cTn id="31" presetID="12" presetClass="entr" presetSubtype="8" fill="hold" grpId="0" nodeType="after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500"/>
                                            <p:tgtEl>
                                              <p:spTgt spid="49"/>
                                            </p:tgtEl>
                                            <p:attrNameLst>
                                              <p:attrName>ppt_x</p:attrName>
                                            </p:attrNameLst>
                                          </p:cBhvr>
                                          <p:tavLst>
                                            <p:tav tm="0">
                                              <p:val>
                                                <p:strVal val="#ppt_x-#ppt_w*1.125000"/>
                                              </p:val>
                                            </p:tav>
                                            <p:tav tm="100000">
                                              <p:val>
                                                <p:strVal val="#ppt_x"/>
                                              </p:val>
                                            </p:tav>
                                          </p:tavLst>
                                        </p:anim>
                                        <p:animEffect transition="in" filter="wipe(right)">
                                          <p:cBhvr>
                                            <p:cTn id="34" dur="500"/>
                                            <p:tgtEl>
                                              <p:spTgt spid="49"/>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additive="base">
                                            <p:cTn id="37" dur="500"/>
                                            <p:tgtEl>
                                              <p:spTgt spid="50"/>
                                            </p:tgtEl>
                                            <p:attrNameLst>
                                              <p:attrName>ppt_x</p:attrName>
                                            </p:attrNameLst>
                                          </p:cBhvr>
                                          <p:tavLst>
                                            <p:tav tm="0">
                                              <p:val>
                                                <p:strVal val="#ppt_x-#ppt_w*1.125000"/>
                                              </p:val>
                                            </p:tav>
                                            <p:tav tm="100000">
                                              <p:val>
                                                <p:strVal val="#ppt_x"/>
                                              </p:val>
                                            </p:tav>
                                          </p:tavLst>
                                        </p:anim>
                                        <p:animEffect transition="in" filter="wipe(right)">
                                          <p:cBhvr>
                                            <p:cTn id="38" dur="500"/>
                                            <p:tgtEl>
                                              <p:spTgt spid="50"/>
                                            </p:tgtEl>
                                          </p:cBhvr>
                                        </p:animEffect>
                                      </p:childTnLst>
                                    </p:cTn>
                                  </p:par>
                                  <p:par>
                                    <p:cTn id="39" presetID="12" presetClass="entr" presetSubtype="8"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anim calcmode="lin" valueType="num">
                                          <p:cBhvr additive="base">
                                            <p:cTn id="41" dur="500"/>
                                            <p:tgtEl>
                                              <p:spTgt spid="61"/>
                                            </p:tgtEl>
                                            <p:attrNameLst>
                                              <p:attrName>ppt_x</p:attrName>
                                            </p:attrNameLst>
                                          </p:cBhvr>
                                          <p:tavLst>
                                            <p:tav tm="0">
                                              <p:val>
                                                <p:strVal val="#ppt_x-#ppt_w*1.125000"/>
                                              </p:val>
                                            </p:tav>
                                            <p:tav tm="100000">
                                              <p:val>
                                                <p:strVal val="#ppt_x"/>
                                              </p:val>
                                            </p:tav>
                                          </p:tavLst>
                                        </p:anim>
                                        <p:animEffect transition="in" filter="wipe(right)">
                                          <p:cBhvr>
                                            <p:cTn id="42" dur="500"/>
                                            <p:tgtEl>
                                              <p:spTgt spid="61"/>
                                            </p:tgtEl>
                                          </p:cBhvr>
                                        </p:animEffect>
                                      </p:childTnLst>
                                    </p:cTn>
                                  </p:par>
                                </p:childTnLst>
                              </p:cTn>
                            </p:par>
                            <p:par>
                              <p:cTn id="43" fill="hold">
                                <p:stCondLst>
                                  <p:cond delay="2100"/>
                                </p:stCondLst>
                                <p:childTnLst>
                                  <p:par>
                                    <p:cTn id="44" presetID="2" presetClass="entr" presetSubtype="4" fill="hold" grpId="0" nodeType="afterEffect">
                                      <p:stCondLst>
                                        <p:cond delay="0"/>
                                      </p:stCondLst>
                                      <p:childTnLst>
                                        <p:set>
                                          <p:cBhvr>
                                            <p:cTn id="45" dur="1" fill="hold">
                                              <p:stCondLst>
                                                <p:cond delay="0"/>
                                              </p:stCondLst>
                                            </p:cTn>
                                            <p:tgtEl>
                                              <p:spTgt spid="40"/>
                                            </p:tgtEl>
                                            <p:attrNameLst>
                                              <p:attrName>style.visibility</p:attrName>
                                            </p:attrNameLst>
                                          </p:cBhvr>
                                          <p:to>
                                            <p:strVal val="visible"/>
                                          </p:to>
                                        </p:set>
                                        <p:anim calcmode="lin" valueType="num">
                                          <p:cBhvr additive="base">
                                            <p:cTn id="46" dur="500" fill="hold"/>
                                            <p:tgtEl>
                                              <p:spTgt spid="40"/>
                                            </p:tgtEl>
                                            <p:attrNameLst>
                                              <p:attrName>ppt_x</p:attrName>
                                            </p:attrNameLst>
                                          </p:cBhvr>
                                          <p:tavLst>
                                            <p:tav tm="0">
                                              <p:val>
                                                <p:strVal val="#ppt_x"/>
                                              </p:val>
                                            </p:tav>
                                            <p:tav tm="100000">
                                              <p:val>
                                                <p:strVal val="#ppt_x"/>
                                              </p:val>
                                            </p:tav>
                                          </p:tavLst>
                                        </p:anim>
                                        <p:anim calcmode="lin" valueType="num">
                                          <p:cBhvr additive="base">
                                            <p:cTn id="47" dur="500" fill="hold"/>
                                            <p:tgtEl>
                                              <p:spTgt spid="40"/>
                                            </p:tgtEl>
                                            <p:attrNameLst>
                                              <p:attrName>ppt_y</p:attrName>
                                            </p:attrNameLst>
                                          </p:cBhvr>
                                          <p:tavLst>
                                            <p:tav tm="0">
                                              <p:val>
                                                <p:strVal val="1+#ppt_h/2"/>
                                              </p:val>
                                            </p:tav>
                                            <p:tav tm="100000">
                                              <p:val>
                                                <p:strVal val="#ppt_y"/>
                                              </p:val>
                                            </p:tav>
                                          </p:tavLst>
                                        </p:anim>
                                      </p:childTnLst>
                                    </p:cTn>
                                  </p:par>
                                </p:childTnLst>
                              </p:cTn>
                            </p:par>
                            <p:par>
                              <p:cTn id="48" fill="hold">
                                <p:stCondLst>
                                  <p:cond delay="2600"/>
                                </p:stCondLst>
                                <p:childTnLst>
                                  <p:par>
                                    <p:cTn id="49" presetID="12" presetClass="entr" presetSubtype="8" fill="hold" grpId="0" nodeType="afterEffect">
                                      <p:stCondLst>
                                        <p:cond delay="0"/>
                                      </p:stCondLst>
                                      <p:childTnLst>
                                        <p:set>
                                          <p:cBhvr>
                                            <p:cTn id="50" dur="1" fill="hold">
                                              <p:stCondLst>
                                                <p:cond delay="0"/>
                                              </p:stCondLst>
                                            </p:cTn>
                                            <p:tgtEl>
                                              <p:spTgt spid="52"/>
                                            </p:tgtEl>
                                            <p:attrNameLst>
                                              <p:attrName>style.visibility</p:attrName>
                                            </p:attrNameLst>
                                          </p:cBhvr>
                                          <p:to>
                                            <p:strVal val="visible"/>
                                          </p:to>
                                        </p:set>
                                        <p:anim calcmode="lin" valueType="num">
                                          <p:cBhvr additive="base">
                                            <p:cTn id="51" dur="500"/>
                                            <p:tgtEl>
                                              <p:spTgt spid="52"/>
                                            </p:tgtEl>
                                            <p:attrNameLst>
                                              <p:attrName>ppt_x</p:attrName>
                                            </p:attrNameLst>
                                          </p:cBhvr>
                                          <p:tavLst>
                                            <p:tav tm="0">
                                              <p:val>
                                                <p:strVal val="#ppt_x-#ppt_w*1.125000"/>
                                              </p:val>
                                            </p:tav>
                                            <p:tav tm="100000">
                                              <p:val>
                                                <p:strVal val="#ppt_x"/>
                                              </p:val>
                                            </p:tav>
                                          </p:tavLst>
                                        </p:anim>
                                        <p:animEffect transition="in" filter="wipe(right)">
                                          <p:cBhvr>
                                            <p:cTn id="52" dur="500"/>
                                            <p:tgtEl>
                                              <p:spTgt spid="52"/>
                                            </p:tgtEl>
                                          </p:cBhvr>
                                        </p:animEffect>
                                      </p:childTnLst>
                                    </p:cTn>
                                  </p:par>
                                  <p:par>
                                    <p:cTn id="53" presetID="12" presetClass="entr" presetSubtype="8"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additive="base">
                                            <p:cTn id="55" dur="500"/>
                                            <p:tgtEl>
                                              <p:spTgt spid="51"/>
                                            </p:tgtEl>
                                            <p:attrNameLst>
                                              <p:attrName>ppt_x</p:attrName>
                                            </p:attrNameLst>
                                          </p:cBhvr>
                                          <p:tavLst>
                                            <p:tav tm="0">
                                              <p:val>
                                                <p:strVal val="#ppt_x-#ppt_w*1.125000"/>
                                              </p:val>
                                            </p:tav>
                                            <p:tav tm="100000">
                                              <p:val>
                                                <p:strVal val="#ppt_x"/>
                                              </p:val>
                                            </p:tav>
                                          </p:tavLst>
                                        </p:anim>
                                        <p:animEffect transition="in" filter="wipe(right)">
                                          <p:cBhvr>
                                            <p:cTn id="56" dur="500"/>
                                            <p:tgtEl>
                                              <p:spTgt spid="51"/>
                                            </p:tgtEl>
                                          </p:cBhvr>
                                        </p:animEffect>
                                      </p:childTnLst>
                                    </p:cTn>
                                  </p:par>
                                  <p:par>
                                    <p:cTn id="57" presetID="12" presetClass="entr" presetSubtype="8" fill="hold" nodeType="withEffect">
                                      <p:stCondLst>
                                        <p:cond delay="0"/>
                                      </p:stCondLst>
                                      <p:childTnLst>
                                        <p:set>
                                          <p:cBhvr>
                                            <p:cTn id="58" dur="1" fill="hold">
                                              <p:stCondLst>
                                                <p:cond delay="0"/>
                                              </p:stCondLst>
                                            </p:cTn>
                                            <p:tgtEl>
                                              <p:spTgt spid="63"/>
                                            </p:tgtEl>
                                            <p:attrNameLst>
                                              <p:attrName>style.visibility</p:attrName>
                                            </p:attrNameLst>
                                          </p:cBhvr>
                                          <p:to>
                                            <p:strVal val="visible"/>
                                          </p:to>
                                        </p:set>
                                        <p:anim calcmode="lin" valueType="num">
                                          <p:cBhvr additive="base">
                                            <p:cTn id="59" dur="500"/>
                                            <p:tgtEl>
                                              <p:spTgt spid="63"/>
                                            </p:tgtEl>
                                            <p:attrNameLst>
                                              <p:attrName>ppt_x</p:attrName>
                                            </p:attrNameLst>
                                          </p:cBhvr>
                                          <p:tavLst>
                                            <p:tav tm="0">
                                              <p:val>
                                                <p:strVal val="#ppt_x-#ppt_w*1.125000"/>
                                              </p:val>
                                            </p:tav>
                                            <p:tav tm="100000">
                                              <p:val>
                                                <p:strVal val="#ppt_x"/>
                                              </p:val>
                                            </p:tav>
                                          </p:tavLst>
                                        </p:anim>
                                        <p:animEffect transition="in" filter="wipe(right)">
                                          <p:cBhvr>
                                            <p:cTn id="60" dur="500"/>
                                            <p:tgtEl>
                                              <p:spTgt spid="63"/>
                                            </p:tgtEl>
                                          </p:cBhvr>
                                        </p:animEffect>
                                      </p:childTnLst>
                                    </p:cTn>
                                  </p:par>
                                </p:childTnLst>
                              </p:cTn>
                            </p:par>
                            <p:par>
                              <p:cTn id="61" fill="hold">
                                <p:stCondLst>
                                  <p:cond delay="3100"/>
                                </p:stCondLst>
                                <p:childTnLst>
                                  <p:par>
                                    <p:cTn id="62" presetID="2" presetClass="entr" presetSubtype="4" fill="hold" nodeType="afterEffect">
                                      <p:stCondLst>
                                        <p:cond delay="0"/>
                                      </p:stCondLst>
                                      <p:childTnLst>
                                        <p:set>
                                          <p:cBhvr>
                                            <p:cTn id="63" dur="1" fill="hold">
                                              <p:stCondLst>
                                                <p:cond delay="0"/>
                                              </p:stCondLst>
                                            </p:cTn>
                                            <p:tgtEl>
                                              <p:spTgt spid="41"/>
                                            </p:tgtEl>
                                            <p:attrNameLst>
                                              <p:attrName>style.visibility</p:attrName>
                                            </p:attrNameLst>
                                          </p:cBhvr>
                                          <p:to>
                                            <p:strVal val="visible"/>
                                          </p:to>
                                        </p:set>
                                        <p:anim calcmode="lin" valueType="num">
                                          <p:cBhvr additive="base">
                                            <p:cTn id="64" dur="500" fill="hold"/>
                                            <p:tgtEl>
                                              <p:spTgt spid="41"/>
                                            </p:tgtEl>
                                            <p:attrNameLst>
                                              <p:attrName>ppt_x</p:attrName>
                                            </p:attrNameLst>
                                          </p:cBhvr>
                                          <p:tavLst>
                                            <p:tav tm="0">
                                              <p:val>
                                                <p:strVal val="#ppt_x"/>
                                              </p:val>
                                            </p:tav>
                                            <p:tav tm="100000">
                                              <p:val>
                                                <p:strVal val="#ppt_x"/>
                                              </p:val>
                                            </p:tav>
                                          </p:tavLst>
                                        </p:anim>
                                        <p:anim calcmode="lin" valueType="num">
                                          <p:cBhvr additive="base">
                                            <p:cTn id="65" dur="500" fill="hold"/>
                                            <p:tgtEl>
                                              <p:spTgt spid="41"/>
                                            </p:tgtEl>
                                            <p:attrNameLst>
                                              <p:attrName>ppt_y</p:attrName>
                                            </p:attrNameLst>
                                          </p:cBhvr>
                                          <p:tavLst>
                                            <p:tav tm="0">
                                              <p:val>
                                                <p:strVal val="1+#ppt_h/2"/>
                                              </p:val>
                                            </p:tav>
                                            <p:tav tm="100000">
                                              <p:val>
                                                <p:strVal val="#ppt_y"/>
                                              </p:val>
                                            </p:tav>
                                          </p:tavLst>
                                        </p:anim>
                                      </p:childTnLst>
                                    </p:cTn>
                                  </p:par>
                                </p:childTnLst>
                              </p:cTn>
                            </p:par>
                            <p:par>
                              <p:cTn id="66" fill="hold">
                                <p:stCondLst>
                                  <p:cond delay="3600"/>
                                </p:stCondLst>
                                <p:childTnLst>
                                  <p:par>
                                    <p:cTn id="67" presetID="12" presetClass="entr" presetSubtype="8" fill="hold" grpId="0" nodeType="after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additive="base">
                                            <p:cTn id="69" dur="500"/>
                                            <p:tgtEl>
                                              <p:spTgt spid="53"/>
                                            </p:tgtEl>
                                            <p:attrNameLst>
                                              <p:attrName>ppt_x</p:attrName>
                                            </p:attrNameLst>
                                          </p:cBhvr>
                                          <p:tavLst>
                                            <p:tav tm="0">
                                              <p:val>
                                                <p:strVal val="#ppt_x-#ppt_w*1.125000"/>
                                              </p:val>
                                            </p:tav>
                                            <p:tav tm="100000">
                                              <p:val>
                                                <p:strVal val="#ppt_x"/>
                                              </p:val>
                                            </p:tav>
                                          </p:tavLst>
                                        </p:anim>
                                        <p:animEffect transition="in" filter="wipe(right)">
                                          <p:cBhvr>
                                            <p:cTn id="70" dur="500"/>
                                            <p:tgtEl>
                                              <p:spTgt spid="53"/>
                                            </p:tgtEl>
                                          </p:cBhvr>
                                        </p:animEffect>
                                      </p:childTnLst>
                                    </p:cTn>
                                  </p:par>
                                  <p:par>
                                    <p:cTn id="71" presetID="12" presetClass="entr" presetSubtype="8"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500"/>
                                            <p:tgtEl>
                                              <p:spTgt spid="54"/>
                                            </p:tgtEl>
                                            <p:attrNameLst>
                                              <p:attrName>ppt_x</p:attrName>
                                            </p:attrNameLst>
                                          </p:cBhvr>
                                          <p:tavLst>
                                            <p:tav tm="0">
                                              <p:val>
                                                <p:strVal val="#ppt_x-#ppt_w*1.125000"/>
                                              </p:val>
                                            </p:tav>
                                            <p:tav tm="100000">
                                              <p:val>
                                                <p:strVal val="#ppt_x"/>
                                              </p:val>
                                            </p:tav>
                                          </p:tavLst>
                                        </p:anim>
                                        <p:animEffect transition="in" filter="wipe(right)">
                                          <p:cBhvr>
                                            <p:cTn id="74" dur="500"/>
                                            <p:tgtEl>
                                              <p:spTgt spid="54"/>
                                            </p:tgtEl>
                                          </p:cBhvr>
                                        </p:animEffect>
                                      </p:childTnLst>
                                    </p:cTn>
                                  </p:par>
                                  <p:par>
                                    <p:cTn id="75" presetID="12" presetClass="entr" presetSubtype="8" fill="hold" nodeType="withEffect">
                                      <p:stCondLst>
                                        <p:cond delay="0"/>
                                      </p:stCondLst>
                                      <p:childTnLst>
                                        <p:set>
                                          <p:cBhvr>
                                            <p:cTn id="76" dur="1" fill="hold">
                                              <p:stCondLst>
                                                <p:cond delay="0"/>
                                              </p:stCondLst>
                                            </p:cTn>
                                            <p:tgtEl>
                                              <p:spTgt spid="62"/>
                                            </p:tgtEl>
                                            <p:attrNameLst>
                                              <p:attrName>style.visibility</p:attrName>
                                            </p:attrNameLst>
                                          </p:cBhvr>
                                          <p:to>
                                            <p:strVal val="visible"/>
                                          </p:to>
                                        </p:set>
                                        <p:anim calcmode="lin" valueType="num">
                                          <p:cBhvr additive="base">
                                            <p:cTn id="77" dur="500"/>
                                            <p:tgtEl>
                                              <p:spTgt spid="62"/>
                                            </p:tgtEl>
                                            <p:attrNameLst>
                                              <p:attrName>ppt_x</p:attrName>
                                            </p:attrNameLst>
                                          </p:cBhvr>
                                          <p:tavLst>
                                            <p:tav tm="0">
                                              <p:val>
                                                <p:strVal val="#ppt_x-#ppt_w*1.125000"/>
                                              </p:val>
                                            </p:tav>
                                            <p:tav tm="100000">
                                              <p:val>
                                                <p:strVal val="#ppt_x"/>
                                              </p:val>
                                            </p:tav>
                                          </p:tavLst>
                                        </p:anim>
                                        <p:animEffect transition="in" filter="wipe(right)">
                                          <p:cBhvr>
                                            <p:cTn id="78" dur="500"/>
                                            <p:tgtEl>
                                              <p:spTgt spid="62"/>
                                            </p:tgtEl>
                                          </p:cBhvr>
                                        </p:animEffect>
                                      </p:childTnLst>
                                    </p:cTn>
                                  </p:par>
                                </p:childTnLst>
                              </p:cTn>
                            </p:par>
                            <p:par>
                              <p:cTn id="79" fill="hold">
                                <p:stCondLst>
                                  <p:cond delay="4100"/>
                                </p:stCondLst>
                                <p:childTnLst>
                                  <p:par>
                                    <p:cTn id="80" presetID="2" presetClass="entr" presetSubtype="4" fill="hold" grpId="0" nodeType="afterEffect">
                                      <p:stCondLst>
                                        <p:cond delay="0"/>
                                      </p:stCondLst>
                                      <p:childTnLst>
                                        <p:set>
                                          <p:cBhvr>
                                            <p:cTn id="81" dur="1" fill="hold">
                                              <p:stCondLst>
                                                <p:cond delay="0"/>
                                              </p:stCondLst>
                                            </p:cTn>
                                            <p:tgtEl>
                                              <p:spTgt spid="44"/>
                                            </p:tgtEl>
                                            <p:attrNameLst>
                                              <p:attrName>style.visibility</p:attrName>
                                            </p:attrNameLst>
                                          </p:cBhvr>
                                          <p:to>
                                            <p:strVal val="visible"/>
                                          </p:to>
                                        </p:set>
                                        <p:anim calcmode="lin" valueType="num">
                                          <p:cBhvr additive="base">
                                            <p:cTn id="82" dur="500" fill="hold"/>
                                            <p:tgtEl>
                                              <p:spTgt spid="44"/>
                                            </p:tgtEl>
                                            <p:attrNameLst>
                                              <p:attrName>ppt_x</p:attrName>
                                            </p:attrNameLst>
                                          </p:cBhvr>
                                          <p:tavLst>
                                            <p:tav tm="0">
                                              <p:val>
                                                <p:strVal val="#ppt_x"/>
                                              </p:val>
                                            </p:tav>
                                            <p:tav tm="100000">
                                              <p:val>
                                                <p:strVal val="#ppt_x"/>
                                              </p:val>
                                            </p:tav>
                                          </p:tavLst>
                                        </p:anim>
                                        <p:anim calcmode="lin" valueType="num">
                                          <p:cBhvr additive="base">
                                            <p:cTn id="83" dur="500" fill="hold"/>
                                            <p:tgtEl>
                                              <p:spTgt spid="44"/>
                                            </p:tgtEl>
                                            <p:attrNameLst>
                                              <p:attrName>ppt_y</p:attrName>
                                            </p:attrNameLst>
                                          </p:cBhvr>
                                          <p:tavLst>
                                            <p:tav tm="0">
                                              <p:val>
                                                <p:strVal val="1+#ppt_h/2"/>
                                              </p:val>
                                            </p:tav>
                                            <p:tav tm="100000">
                                              <p:val>
                                                <p:strVal val="#ppt_y"/>
                                              </p:val>
                                            </p:tav>
                                          </p:tavLst>
                                        </p:anim>
                                      </p:childTnLst>
                                    </p:cTn>
                                  </p:par>
                                </p:childTnLst>
                              </p:cTn>
                            </p:par>
                            <p:par>
                              <p:cTn id="84" fill="hold">
                                <p:stCondLst>
                                  <p:cond delay="4600"/>
                                </p:stCondLst>
                                <p:childTnLst>
                                  <p:par>
                                    <p:cTn id="85" presetID="12" presetClass="entr" presetSubtype="8" fill="hold" grpId="0" nodeType="afterEffect">
                                      <p:stCondLst>
                                        <p:cond delay="0"/>
                                      </p:stCondLst>
                                      <p:childTnLst>
                                        <p:set>
                                          <p:cBhvr>
                                            <p:cTn id="86" dur="1" fill="hold">
                                              <p:stCondLst>
                                                <p:cond delay="0"/>
                                              </p:stCondLst>
                                            </p:cTn>
                                            <p:tgtEl>
                                              <p:spTgt spid="55"/>
                                            </p:tgtEl>
                                            <p:attrNameLst>
                                              <p:attrName>style.visibility</p:attrName>
                                            </p:attrNameLst>
                                          </p:cBhvr>
                                          <p:to>
                                            <p:strVal val="visible"/>
                                          </p:to>
                                        </p:set>
                                        <p:anim calcmode="lin" valueType="num">
                                          <p:cBhvr additive="base">
                                            <p:cTn id="87" dur="500"/>
                                            <p:tgtEl>
                                              <p:spTgt spid="55"/>
                                            </p:tgtEl>
                                            <p:attrNameLst>
                                              <p:attrName>ppt_x</p:attrName>
                                            </p:attrNameLst>
                                          </p:cBhvr>
                                          <p:tavLst>
                                            <p:tav tm="0">
                                              <p:val>
                                                <p:strVal val="#ppt_x-#ppt_w*1.125000"/>
                                              </p:val>
                                            </p:tav>
                                            <p:tav tm="100000">
                                              <p:val>
                                                <p:strVal val="#ppt_x"/>
                                              </p:val>
                                            </p:tav>
                                          </p:tavLst>
                                        </p:anim>
                                        <p:animEffect transition="in" filter="wipe(right)">
                                          <p:cBhvr>
                                            <p:cTn id="88" dur="500"/>
                                            <p:tgtEl>
                                              <p:spTgt spid="55"/>
                                            </p:tgtEl>
                                          </p:cBhvr>
                                        </p:animEffect>
                                      </p:childTnLst>
                                    </p:cTn>
                                  </p:par>
                                  <p:par>
                                    <p:cTn id="89" presetID="12" presetClass="entr" presetSubtype="8" fill="hold" nodeType="withEffect">
                                      <p:stCondLst>
                                        <p:cond delay="0"/>
                                      </p:stCondLst>
                                      <p:childTnLst>
                                        <p:set>
                                          <p:cBhvr>
                                            <p:cTn id="90" dur="1" fill="hold">
                                              <p:stCondLst>
                                                <p:cond delay="0"/>
                                              </p:stCondLst>
                                            </p:cTn>
                                            <p:tgtEl>
                                              <p:spTgt spid="64"/>
                                            </p:tgtEl>
                                            <p:attrNameLst>
                                              <p:attrName>style.visibility</p:attrName>
                                            </p:attrNameLst>
                                          </p:cBhvr>
                                          <p:to>
                                            <p:strVal val="visible"/>
                                          </p:to>
                                        </p:set>
                                        <p:anim calcmode="lin" valueType="num">
                                          <p:cBhvr additive="base">
                                            <p:cTn id="91" dur="500"/>
                                            <p:tgtEl>
                                              <p:spTgt spid="64"/>
                                            </p:tgtEl>
                                            <p:attrNameLst>
                                              <p:attrName>ppt_x</p:attrName>
                                            </p:attrNameLst>
                                          </p:cBhvr>
                                          <p:tavLst>
                                            <p:tav tm="0">
                                              <p:val>
                                                <p:strVal val="#ppt_x-#ppt_w*1.125000"/>
                                              </p:val>
                                            </p:tav>
                                            <p:tav tm="100000">
                                              <p:val>
                                                <p:strVal val="#ppt_x"/>
                                              </p:val>
                                            </p:tav>
                                          </p:tavLst>
                                        </p:anim>
                                        <p:animEffect transition="in" filter="wipe(right)">
                                          <p:cBhvr>
                                            <p:cTn id="92" dur="500"/>
                                            <p:tgtEl>
                                              <p:spTgt spid="64"/>
                                            </p:tgtEl>
                                          </p:cBhvr>
                                        </p:animEffect>
                                      </p:childTnLst>
                                    </p:cTn>
                                  </p:par>
                                  <p:par>
                                    <p:cTn id="93" presetID="12" presetClass="entr" presetSubtype="8" fill="hold" grpId="0" nodeType="withEffect">
                                      <p:stCondLst>
                                        <p:cond delay="0"/>
                                      </p:stCondLst>
                                      <p:childTnLst>
                                        <p:set>
                                          <p:cBhvr>
                                            <p:cTn id="94" dur="1" fill="hold">
                                              <p:stCondLst>
                                                <p:cond delay="0"/>
                                              </p:stCondLst>
                                            </p:cTn>
                                            <p:tgtEl>
                                              <p:spTgt spid="56"/>
                                            </p:tgtEl>
                                            <p:attrNameLst>
                                              <p:attrName>style.visibility</p:attrName>
                                            </p:attrNameLst>
                                          </p:cBhvr>
                                          <p:to>
                                            <p:strVal val="visible"/>
                                          </p:to>
                                        </p:set>
                                        <p:anim calcmode="lin" valueType="num">
                                          <p:cBhvr additive="base">
                                            <p:cTn id="95" dur="500"/>
                                            <p:tgtEl>
                                              <p:spTgt spid="56"/>
                                            </p:tgtEl>
                                            <p:attrNameLst>
                                              <p:attrName>ppt_x</p:attrName>
                                            </p:attrNameLst>
                                          </p:cBhvr>
                                          <p:tavLst>
                                            <p:tav tm="0">
                                              <p:val>
                                                <p:strVal val="#ppt_x-#ppt_w*1.125000"/>
                                              </p:val>
                                            </p:tav>
                                            <p:tav tm="100000">
                                              <p:val>
                                                <p:strVal val="#ppt_x"/>
                                              </p:val>
                                            </p:tav>
                                          </p:tavLst>
                                        </p:anim>
                                        <p:animEffect transition="in" filter="wipe(right)">
                                          <p:cBhvr>
                                            <p:cTn id="96" dur="500"/>
                                            <p:tgtEl>
                                              <p:spTgt spid="56"/>
                                            </p:tgtEl>
                                          </p:cBhvr>
                                        </p:animEffect>
                                      </p:childTnLst>
                                    </p:cTn>
                                  </p:par>
                                </p:childTnLst>
                              </p:cTn>
                            </p:par>
                            <p:par>
                              <p:cTn id="97" fill="hold">
                                <p:stCondLst>
                                  <p:cond delay="5100"/>
                                </p:stCondLst>
                                <p:childTnLst>
                                  <p:par>
                                    <p:cTn id="98" presetID="2" presetClass="entr" presetSubtype="4" fill="hold" nodeType="afterEffect">
                                      <p:stCondLst>
                                        <p:cond delay="0"/>
                                      </p:stCondLst>
                                      <p:childTnLst>
                                        <p:set>
                                          <p:cBhvr>
                                            <p:cTn id="99" dur="1" fill="hold">
                                              <p:stCondLst>
                                                <p:cond delay="0"/>
                                              </p:stCondLst>
                                            </p:cTn>
                                            <p:tgtEl>
                                              <p:spTgt spid="45"/>
                                            </p:tgtEl>
                                            <p:attrNameLst>
                                              <p:attrName>style.visibility</p:attrName>
                                            </p:attrNameLst>
                                          </p:cBhvr>
                                          <p:to>
                                            <p:strVal val="visible"/>
                                          </p:to>
                                        </p:set>
                                        <p:anim calcmode="lin" valueType="num">
                                          <p:cBhvr additive="base">
                                            <p:cTn id="100" dur="500" fill="hold"/>
                                            <p:tgtEl>
                                              <p:spTgt spid="45"/>
                                            </p:tgtEl>
                                            <p:attrNameLst>
                                              <p:attrName>ppt_x</p:attrName>
                                            </p:attrNameLst>
                                          </p:cBhvr>
                                          <p:tavLst>
                                            <p:tav tm="0">
                                              <p:val>
                                                <p:strVal val="#ppt_x"/>
                                              </p:val>
                                            </p:tav>
                                            <p:tav tm="100000">
                                              <p:val>
                                                <p:strVal val="#ppt_x"/>
                                              </p:val>
                                            </p:tav>
                                          </p:tavLst>
                                        </p:anim>
                                        <p:anim calcmode="lin" valueType="num">
                                          <p:cBhvr additive="base">
                                            <p:cTn id="101" dur="500" fill="hold"/>
                                            <p:tgtEl>
                                              <p:spTgt spid="45"/>
                                            </p:tgtEl>
                                            <p:attrNameLst>
                                              <p:attrName>ppt_y</p:attrName>
                                            </p:attrNameLst>
                                          </p:cBhvr>
                                          <p:tavLst>
                                            <p:tav tm="0">
                                              <p:val>
                                                <p:strVal val="1+#ppt_h/2"/>
                                              </p:val>
                                            </p:tav>
                                            <p:tav tm="100000">
                                              <p:val>
                                                <p:strVal val="#ppt_y"/>
                                              </p:val>
                                            </p:tav>
                                          </p:tavLst>
                                        </p:anim>
                                      </p:childTnLst>
                                    </p:cTn>
                                  </p:par>
                                </p:childTnLst>
                              </p:cTn>
                            </p:par>
                            <p:par>
                              <p:cTn id="102" fill="hold">
                                <p:stCondLst>
                                  <p:cond delay="5600"/>
                                </p:stCondLst>
                                <p:childTnLst>
                                  <p:par>
                                    <p:cTn id="103" presetID="12" presetClass="entr" presetSubtype="2" fill="hold" grpId="0" nodeType="afterEffect">
                                      <p:stCondLst>
                                        <p:cond delay="0"/>
                                      </p:stCondLst>
                                      <p:childTnLst>
                                        <p:set>
                                          <p:cBhvr>
                                            <p:cTn id="104" dur="1" fill="hold">
                                              <p:stCondLst>
                                                <p:cond delay="0"/>
                                              </p:stCondLst>
                                            </p:cTn>
                                            <p:tgtEl>
                                              <p:spTgt spid="57"/>
                                            </p:tgtEl>
                                            <p:attrNameLst>
                                              <p:attrName>style.visibility</p:attrName>
                                            </p:attrNameLst>
                                          </p:cBhvr>
                                          <p:to>
                                            <p:strVal val="visible"/>
                                          </p:to>
                                        </p:set>
                                        <p:anim calcmode="lin" valueType="num">
                                          <p:cBhvr additive="base">
                                            <p:cTn id="105" dur="500"/>
                                            <p:tgtEl>
                                              <p:spTgt spid="57"/>
                                            </p:tgtEl>
                                            <p:attrNameLst>
                                              <p:attrName>ppt_x</p:attrName>
                                            </p:attrNameLst>
                                          </p:cBhvr>
                                          <p:tavLst>
                                            <p:tav tm="0">
                                              <p:val>
                                                <p:strVal val="#ppt_x+#ppt_w*1.125000"/>
                                              </p:val>
                                            </p:tav>
                                            <p:tav tm="100000">
                                              <p:val>
                                                <p:strVal val="#ppt_x"/>
                                              </p:val>
                                            </p:tav>
                                          </p:tavLst>
                                        </p:anim>
                                        <p:animEffect transition="in" filter="wipe(left)">
                                          <p:cBhvr>
                                            <p:cTn id="106" dur="500"/>
                                            <p:tgtEl>
                                              <p:spTgt spid="57"/>
                                            </p:tgtEl>
                                          </p:cBhvr>
                                        </p:animEffect>
                                      </p:childTnLst>
                                    </p:cTn>
                                  </p:par>
                                  <p:par>
                                    <p:cTn id="107" presetID="12" presetClass="entr" presetSubtype="2" fill="hold" grpId="0" nodeType="withEffect">
                                      <p:stCondLst>
                                        <p:cond delay="0"/>
                                      </p:stCondLst>
                                      <p:childTnLst>
                                        <p:set>
                                          <p:cBhvr>
                                            <p:cTn id="108" dur="1" fill="hold">
                                              <p:stCondLst>
                                                <p:cond delay="0"/>
                                              </p:stCondLst>
                                            </p:cTn>
                                            <p:tgtEl>
                                              <p:spTgt spid="58"/>
                                            </p:tgtEl>
                                            <p:attrNameLst>
                                              <p:attrName>style.visibility</p:attrName>
                                            </p:attrNameLst>
                                          </p:cBhvr>
                                          <p:to>
                                            <p:strVal val="visible"/>
                                          </p:to>
                                        </p:set>
                                        <p:anim calcmode="lin" valueType="num">
                                          <p:cBhvr additive="base">
                                            <p:cTn id="109" dur="500"/>
                                            <p:tgtEl>
                                              <p:spTgt spid="58"/>
                                            </p:tgtEl>
                                            <p:attrNameLst>
                                              <p:attrName>ppt_x</p:attrName>
                                            </p:attrNameLst>
                                          </p:cBhvr>
                                          <p:tavLst>
                                            <p:tav tm="0">
                                              <p:val>
                                                <p:strVal val="#ppt_x+#ppt_w*1.125000"/>
                                              </p:val>
                                            </p:tav>
                                            <p:tav tm="100000">
                                              <p:val>
                                                <p:strVal val="#ppt_x"/>
                                              </p:val>
                                            </p:tav>
                                          </p:tavLst>
                                        </p:anim>
                                        <p:animEffect transition="in" filter="wipe(left)">
                                          <p:cBhvr>
                                            <p:cTn id="110" dur="500"/>
                                            <p:tgtEl>
                                              <p:spTgt spid="58"/>
                                            </p:tgtEl>
                                          </p:cBhvr>
                                        </p:animEffect>
                                      </p:childTnLst>
                                    </p:cTn>
                                  </p:par>
                                  <p:par>
                                    <p:cTn id="111" presetID="12" presetClass="entr" presetSubtype="2" fill="hold" nodeType="withEffect">
                                      <p:stCondLst>
                                        <p:cond delay="0"/>
                                      </p:stCondLst>
                                      <p:childTnLst>
                                        <p:set>
                                          <p:cBhvr>
                                            <p:cTn id="112" dur="1" fill="hold">
                                              <p:stCondLst>
                                                <p:cond delay="0"/>
                                              </p:stCondLst>
                                            </p:cTn>
                                            <p:tgtEl>
                                              <p:spTgt spid="65"/>
                                            </p:tgtEl>
                                            <p:attrNameLst>
                                              <p:attrName>style.visibility</p:attrName>
                                            </p:attrNameLst>
                                          </p:cBhvr>
                                          <p:to>
                                            <p:strVal val="visible"/>
                                          </p:to>
                                        </p:set>
                                        <p:anim calcmode="lin" valueType="num">
                                          <p:cBhvr additive="base">
                                            <p:cTn id="113" dur="500"/>
                                            <p:tgtEl>
                                              <p:spTgt spid="65"/>
                                            </p:tgtEl>
                                            <p:attrNameLst>
                                              <p:attrName>ppt_x</p:attrName>
                                            </p:attrNameLst>
                                          </p:cBhvr>
                                          <p:tavLst>
                                            <p:tav tm="0">
                                              <p:val>
                                                <p:strVal val="#ppt_x+#ppt_w*1.125000"/>
                                              </p:val>
                                            </p:tav>
                                            <p:tav tm="100000">
                                              <p:val>
                                                <p:strVal val="#ppt_x"/>
                                              </p:val>
                                            </p:tav>
                                          </p:tavLst>
                                        </p:anim>
                                        <p:animEffect transition="in" filter="wipe(left)">
                                          <p:cBhvr>
                                            <p:cTn id="114" dur="500"/>
                                            <p:tgtEl>
                                              <p:spTgt spid="65"/>
                                            </p:tgtEl>
                                          </p:cBhvr>
                                        </p:animEffect>
                                      </p:childTnLst>
                                    </p:cTn>
                                  </p:par>
                                </p:childTnLst>
                              </p:cTn>
                            </p:par>
                            <p:par>
                              <p:cTn id="115" fill="hold">
                                <p:stCondLst>
                                  <p:cond delay="6100"/>
                                </p:stCondLst>
                                <p:childTnLst>
                                  <p:par>
                                    <p:cTn id="116" presetID="2" presetClass="entr" presetSubtype="4" fill="hold" grpId="0" nodeType="afterEffect">
                                      <p:stCondLst>
                                        <p:cond delay="0"/>
                                      </p:stCondLst>
                                      <p:childTnLst>
                                        <p:set>
                                          <p:cBhvr>
                                            <p:cTn id="117" dur="1" fill="hold">
                                              <p:stCondLst>
                                                <p:cond delay="0"/>
                                              </p:stCondLst>
                                            </p:cTn>
                                            <p:tgtEl>
                                              <p:spTgt spid="48"/>
                                            </p:tgtEl>
                                            <p:attrNameLst>
                                              <p:attrName>style.visibility</p:attrName>
                                            </p:attrNameLst>
                                          </p:cBhvr>
                                          <p:to>
                                            <p:strVal val="visible"/>
                                          </p:to>
                                        </p:set>
                                        <p:anim calcmode="lin" valueType="num">
                                          <p:cBhvr additive="base">
                                            <p:cTn id="118" dur="500" fill="hold"/>
                                            <p:tgtEl>
                                              <p:spTgt spid="48"/>
                                            </p:tgtEl>
                                            <p:attrNameLst>
                                              <p:attrName>ppt_x</p:attrName>
                                            </p:attrNameLst>
                                          </p:cBhvr>
                                          <p:tavLst>
                                            <p:tav tm="0">
                                              <p:val>
                                                <p:strVal val="#ppt_x"/>
                                              </p:val>
                                            </p:tav>
                                            <p:tav tm="100000">
                                              <p:val>
                                                <p:strVal val="#ppt_x"/>
                                              </p:val>
                                            </p:tav>
                                          </p:tavLst>
                                        </p:anim>
                                        <p:anim calcmode="lin" valueType="num">
                                          <p:cBhvr additive="base">
                                            <p:cTn id="119" dur="500" fill="hold"/>
                                            <p:tgtEl>
                                              <p:spTgt spid="48"/>
                                            </p:tgtEl>
                                            <p:attrNameLst>
                                              <p:attrName>ppt_y</p:attrName>
                                            </p:attrNameLst>
                                          </p:cBhvr>
                                          <p:tavLst>
                                            <p:tav tm="0">
                                              <p:val>
                                                <p:strVal val="1+#ppt_h/2"/>
                                              </p:val>
                                            </p:tav>
                                            <p:tav tm="100000">
                                              <p:val>
                                                <p:strVal val="#ppt_y"/>
                                              </p:val>
                                            </p:tav>
                                          </p:tavLst>
                                        </p:anim>
                                      </p:childTnLst>
                                    </p:cTn>
                                  </p:par>
                                </p:childTnLst>
                              </p:cTn>
                            </p:par>
                            <p:par>
                              <p:cTn id="120" fill="hold">
                                <p:stCondLst>
                                  <p:cond delay="6600"/>
                                </p:stCondLst>
                                <p:childTnLst>
                                  <p:par>
                                    <p:cTn id="121" presetID="12" presetClass="entr" presetSubtype="2" fill="hold" grpId="0" nodeType="afterEffect">
                                      <p:stCondLst>
                                        <p:cond delay="0"/>
                                      </p:stCondLst>
                                      <p:childTnLst>
                                        <p:set>
                                          <p:cBhvr>
                                            <p:cTn id="122" dur="1" fill="hold">
                                              <p:stCondLst>
                                                <p:cond delay="0"/>
                                              </p:stCondLst>
                                            </p:cTn>
                                            <p:tgtEl>
                                              <p:spTgt spid="59"/>
                                            </p:tgtEl>
                                            <p:attrNameLst>
                                              <p:attrName>style.visibility</p:attrName>
                                            </p:attrNameLst>
                                          </p:cBhvr>
                                          <p:to>
                                            <p:strVal val="visible"/>
                                          </p:to>
                                        </p:set>
                                        <p:anim calcmode="lin" valueType="num">
                                          <p:cBhvr additive="base">
                                            <p:cTn id="123" dur="500"/>
                                            <p:tgtEl>
                                              <p:spTgt spid="59"/>
                                            </p:tgtEl>
                                            <p:attrNameLst>
                                              <p:attrName>ppt_x</p:attrName>
                                            </p:attrNameLst>
                                          </p:cBhvr>
                                          <p:tavLst>
                                            <p:tav tm="0">
                                              <p:val>
                                                <p:strVal val="#ppt_x+#ppt_w*1.125000"/>
                                              </p:val>
                                            </p:tav>
                                            <p:tav tm="100000">
                                              <p:val>
                                                <p:strVal val="#ppt_x"/>
                                              </p:val>
                                            </p:tav>
                                          </p:tavLst>
                                        </p:anim>
                                        <p:animEffect transition="in" filter="wipe(left)">
                                          <p:cBhvr>
                                            <p:cTn id="124" dur="500"/>
                                            <p:tgtEl>
                                              <p:spTgt spid="59"/>
                                            </p:tgtEl>
                                          </p:cBhvr>
                                        </p:animEffect>
                                      </p:childTnLst>
                                    </p:cTn>
                                  </p:par>
                                  <p:par>
                                    <p:cTn id="125" presetID="12" presetClass="entr" presetSubtype="2" fill="hold" grpId="0" nodeType="withEffect">
                                      <p:stCondLst>
                                        <p:cond delay="0"/>
                                      </p:stCondLst>
                                      <p:childTnLst>
                                        <p:set>
                                          <p:cBhvr>
                                            <p:cTn id="126" dur="1" fill="hold">
                                              <p:stCondLst>
                                                <p:cond delay="0"/>
                                              </p:stCondLst>
                                            </p:cTn>
                                            <p:tgtEl>
                                              <p:spTgt spid="60"/>
                                            </p:tgtEl>
                                            <p:attrNameLst>
                                              <p:attrName>style.visibility</p:attrName>
                                            </p:attrNameLst>
                                          </p:cBhvr>
                                          <p:to>
                                            <p:strVal val="visible"/>
                                          </p:to>
                                        </p:set>
                                        <p:anim calcmode="lin" valueType="num">
                                          <p:cBhvr additive="base">
                                            <p:cTn id="127" dur="500"/>
                                            <p:tgtEl>
                                              <p:spTgt spid="60"/>
                                            </p:tgtEl>
                                            <p:attrNameLst>
                                              <p:attrName>ppt_x</p:attrName>
                                            </p:attrNameLst>
                                          </p:cBhvr>
                                          <p:tavLst>
                                            <p:tav tm="0">
                                              <p:val>
                                                <p:strVal val="#ppt_x+#ppt_w*1.125000"/>
                                              </p:val>
                                            </p:tav>
                                            <p:tav tm="100000">
                                              <p:val>
                                                <p:strVal val="#ppt_x"/>
                                              </p:val>
                                            </p:tav>
                                          </p:tavLst>
                                        </p:anim>
                                        <p:animEffect transition="in" filter="wipe(left)">
                                          <p:cBhvr>
                                            <p:cTn id="128" dur="500"/>
                                            <p:tgtEl>
                                              <p:spTgt spid="60"/>
                                            </p:tgtEl>
                                          </p:cBhvr>
                                        </p:animEffect>
                                      </p:childTnLst>
                                    </p:cTn>
                                  </p:par>
                                  <p:par>
                                    <p:cTn id="129" presetID="12" presetClass="entr" presetSubtype="2" fill="hold" nodeType="withEffect">
                                      <p:stCondLst>
                                        <p:cond delay="0"/>
                                      </p:stCondLst>
                                      <p:childTnLst>
                                        <p:set>
                                          <p:cBhvr>
                                            <p:cTn id="130" dur="1" fill="hold">
                                              <p:stCondLst>
                                                <p:cond delay="0"/>
                                              </p:stCondLst>
                                            </p:cTn>
                                            <p:tgtEl>
                                              <p:spTgt spid="66"/>
                                            </p:tgtEl>
                                            <p:attrNameLst>
                                              <p:attrName>style.visibility</p:attrName>
                                            </p:attrNameLst>
                                          </p:cBhvr>
                                          <p:to>
                                            <p:strVal val="visible"/>
                                          </p:to>
                                        </p:set>
                                        <p:anim calcmode="lin" valueType="num">
                                          <p:cBhvr additive="base">
                                            <p:cTn id="131" dur="500"/>
                                            <p:tgtEl>
                                              <p:spTgt spid="66"/>
                                            </p:tgtEl>
                                            <p:attrNameLst>
                                              <p:attrName>ppt_x</p:attrName>
                                            </p:attrNameLst>
                                          </p:cBhvr>
                                          <p:tavLst>
                                            <p:tav tm="0">
                                              <p:val>
                                                <p:strVal val="#ppt_x+#ppt_w*1.125000"/>
                                              </p:val>
                                            </p:tav>
                                            <p:tav tm="100000">
                                              <p:val>
                                                <p:strVal val="#ppt_x"/>
                                              </p:val>
                                            </p:tav>
                                          </p:tavLst>
                                        </p:anim>
                                        <p:animEffect transition="in" filter="wipe(left)">
                                          <p:cBhvr>
                                            <p:cTn id="132" dur="500"/>
                                            <p:tgtEl>
                                              <p:spTgt spid="66"/>
                                            </p:tgtEl>
                                          </p:cBhvr>
                                        </p:animEffect>
                                      </p:childTnLst>
                                    </p:cTn>
                                  </p:par>
                                </p:childTnLst>
                              </p:cTn>
                            </p:par>
                            <p:par>
                              <p:cTn id="133" fill="hold">
                                <p:stCondLst>
                                  <p:cond delay="7100"/>
                                </p:stCondLst>
                                <p:childTnLst>
                                  <p:par>
                                    <p:cTn id="134" presetID="10" presetClass="entr" presetSubtype="0" fill="hold" grpId="0" nodeType="afterEffect">
                                      <p:stCondLst>
                                        <p:cond delay="0"/>
                                      </p:stCondLst>
                                      <p:childTnLst>
                                        <p:set>
                                          <p:cBhvr>
                                            <p:cTn id="135" dur="1" fill="hold">
                                              <p:stCondLst>
                                                <p:cond delay="0"/>
                                              </p:stCondLst>
                                            </p:cTn>
                                            <p:tgtEl>
                                              <p:spTgt spid="67"/>
                                            </p:tgtEl>
                                            <p:attrNameLst>
                                              <p:attrName>style.visibility</p:attrName>
                                            </p:attrNameLst>
                                          </p:cBhvr>
                                          <p:to>
                                            <p:strVal val="visible"/>
                                          </p:to>
                                        </p:set>
                                        <p:animEffect transition="in" filter="fade">
                                          <p:cBhvr>
                                            <p:cTn id="136"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40" grpId="0" animBg="1"/>
          <p:bldP spid="44" grpId="0" animBg="1"/>
          <p:bldP spid="48" grpId="0" animBg="1"/>
          <p:bldP spid="49" grpId="0"/>
          <p:bldP spid="50" grpId="0"/>
          <p:bldP spid="51" grpId="0"/>
          <p:bldP spid="52" grpId="0"/>
          <p:bldP spid="53" grpId="0"/>
          <p:bldP spid="54" grpId="0"/>
          <p:bldP spid="55" grpId="0"/>
          <p:bldP spid="56" grpId="0"/>
          <p:bldP spid="57" grpId="0"/>
          <p:bldP spid="58" grpId="0"/>
          <p:bldP spid="59" grpId="0"/>
          <p:bldP spid="60" grpId="0"/>
          <p:bldP spid="67"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研究综述</a:t>
            </a:r>
          </a:p>
        </p:txBody>
      </p:sp>
      <p:sp>
        <p:nvSpPr>
          <p:cNvPr id="27" name="TextBox 26"/>
          <p:cNvSpPr txBox="1"/>
          <p:nvPr/>
        </p:nvSpPr>
        <p:spPr>
          <a:xfrm>
            <a:off x="2438117" y="267886"/>
            <a:ext cx="1895071" cy="338554"/>
          </a:xfrm>
          <a:prstGeom prst="rect">
            <a:avLst/>
          </a:prstGeom>
          <a:noFill/>
        </p:spPr>
        <p:txBody>
          <a:bodyPr wrap="none" rtlCol="0">
            <a:spAutoFit/>
          </a:bodyPr>
          <a:lstStyle/>
          <a:p>
            <a:pPr algn="ctr"/>
            <a:r>
              <a:rPr lang="en-US" altLang="zh-CN" sz="1600" dirty="0">
                <a:solidFill>
                  <a:srgbClr val="C00000"/>
                </a:solidFill>
                <a:latin typeface="Kozuka Gothic Pro R" pitchFamily="34" charset="-128"/>
                <a:ea typeface="Kozuka Gothic Pro R" pitchFamily="34" charset="-128"/>
              </a:rPr>
              <a:t>RESEARCH REVIEW</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1409155" y="1152718"/>
            <a:ext cx="2517980" cy="1518551"/>
            <a:chOff x="1591195" y="3531392"/>
            <a:chExt cx="1721136" cy="774463"/>
          </a:xfrm>
          <a:effectLst>
            <a:outerShdw blurRad="444500" dist="254000" dir="8100000" algn="tr" rotWithShape="0">
              <a:prstClr val="black">
                <a:alpha val="50000"/>
              </a:prstClr>
            </a:outerShdw>
          </a:effectLst>
        </p:grpSpPr>
        <p:sp>
          <p:nvSpPr>
            <p:cNvPr id="77"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TextBox 78"/>
          <p:cNvSpPr txBox="1"/>
          <p:nvPr/>
        </p:nvSpPr>
        <p:spPr>
          <a:xfrm>
            <a:off x="1577489" y="1259569"/>
            <a:ext cx="1107996" cy="276999"/>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添加标题内容</a:t>
            </a:r>
            <a:endParaRPr lang="en-US" altLang="zh-CN" sz="1200" dirty="0">
              <a:latin typeface="方正兰亭细黑_GBK_M" pitchFamily="2" charset="2"/>
              <a:ea typeface="方正兰亭细黑_GBK_M" pitchFamily="2" charset="2"/>
              <a:cs typeface="方正兰亭细黑_GBK_M" pitchFamily="2" charset="2"/>
            </a:endParaRPr>
          </a:p>
        </p:txBody>
      </p:sp>
      <p:sp>
        <p:nvSpPr>
          <p:cNvPr id="81" name="TextBox 80"/>
          <p:cNvSpPr txBox="1"/>
          <p:nvPr/>
        </p:nvSpPr>
        <p:spPr>
          <a:xfrm>
            <a:off x="2679701" y="1263303"/>
            <a:ext cx="639919" cy="276999"/>
          </a:xfrm>
          <a:prstGeom prst="rect">
            <a:avLst/>
          </a:prstGeom>
          <a:noFill/>
        </p:spPr>
        <p:txBody>
          <a:bodyPr wrap="none" rtlCol="0">
            <a:spAutoFit/>
          </a:bodyPr>
          <a:lstStyle/>
          <a:p>
            <a:r>
              <a:rPr lang="en-US" altLang="zh-CN" sz="1200" dirty="0">
                <a:solidFill>
                  <a:srgbClr val="C00000"/>
                </a:solidFill>
                <a:latin typeface="方正兰亭细黑_GBK_M" pitchFamily="2" charset="2"/>
                <a:ea typeface="方正兰亭细黑_GBK_M" pitchFamily="2" charset="2"/>
                <a:cs typeface="方正兰亭细黑_GBK_M" pitchFamily="2" charset="2"/>
              </a:rPr>
              <a:t>TITLE</a:t>
            </a:r>
          </a:p>
        </p:txBody>
      </p:sp>
      <p:cxnSp>
        <p:nvCxnSpPr>
          <p:cNvPr id="82" name="直接连接符 81"/>
          <p:cNvCxnSpPr/>
          <p:nvPr/>
        </p:nvCxnSpPr>
        <p:spPr>
          <a:xfrm flipV="1">
            <a:off x="2678808" y="1299959"/>
            <a:ext cx="0" cy="17737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1563201" y="1738312"/>
            <a:ext cx="2185214" cy="830997"/>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添加文字内容，内容详尽简要</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清晰。添加文字内容，内容详</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尽简要清晰。添加文字内容，</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内容详尽简要清晰。</a:t>
            </a:r>
            <a:endParaRPr lang="en-US" altLang="zh-CN" sz="1200" dirty="0">
              <a:latin typeface="方正兰亭细黑_GBK_M" pitchFamily="2" charset="2"/>
              <a:ea typeface="方正兰亭细黑_GBK_M" pitchFamily="2" charset="2"/>
              <a:cs typeface="方正兰亭细黑_GBK_M" pitchFamily="2" charset="2"/>
            </a:endParaRPr>
          </a:p>
        </p:txBody>
      </p:sp>
      <p:grpSp>
        <p:nvGrpSpPr>
          <p:cNvPr id="86" name="组合 85"/>
          <p:cNvGrpSpPr/>
          <p:nvPr/>
        </p:nvGrpSpPr>
        <p:grpSpPr>
          <a:xfrm>
            <a:off x="5106777" y="1152718"/>
            <a:ext cx="2517980" cy="1518551"/>
            <a:chOff x="1591195" y="3531392"/>
            <a:chExt cx="1721136" cy="774463"/>
          </a:xfrm>
          <a:effectLst>
            <a:outerShdw blurRad="444500" dist="254000" dir="8100000" algn="tr" rotWithShape="0">
              <a:prstClr val="black">
                <a:alpha val="50000"/>
              </a:prstClr>
            </a:outerShdw>
          </a:effectLst>
        </p:grpSpPr>
        <p:sp>
          <p:nvSpPr>
            <p:cNvPr id="91"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7" name="TextBox 86"/>
          <p:cNvSpPr txBox="1"/>
          <p:nvPr/>
        </p:nvSpPr>
        <p:spPr>
          <a:xfrm>
            <a:off x="5275111" y="1259569"/>
            <a:ext cx="1107996" cy="276999"/>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添加标题内容</a:t>
            </a:r>
            <a:endParaRPr lang="en-US" altLang="zh-CN" sz="1200" dirty="0">
              <a:latin typeface="方正兰亭细黑_GBK_M" pitchFamily="2" charset="2"/>
              <a:ea typeface="方正兰亭细黑_GBK_M" pitchFamily="2" charset="2"/>
              <a:cs typeface="方正兰亭细黑_GBK_M" pitchFamily="2" charset="2"/>
            </a:endParaRPr>
          </a:p>
        </p:txBody>
      </p:sp>
      <p:sp>
        <p:nvSpPr>
          <p:cNvPr id="88" name="TextBox 87"/>
          <p:cNvSpPr txBox="1"/>
          <p:nvPr/>
        </p:nvSpPr>
        <p:spPr>
          <a:xfrm>
            <a:off x="6377323" y="1263303"/>
            <a:ext cx="639919" cy="276999"/>
          </a:xfrm>
          <a:prstGeom prst="rect">
            <a:avLst/>
          </a:prstGeom>
          <a:noFill/>
        </p:spPr>
        <p:txBody>
          <a:bodyPr wrap="none" rtlCol="0">
            <a:spAutoFit/>
          </a:bodyPr>
          <a:lstStyle/>
          <a:p>
            <a:r>
              <a:rPr lang="en-US" altLang="zh-CN" sz="1200" dirty="0">
                <a:solidFill>
                  <a:srgbClr val="C00000"/>
                </a:solidFill>
                <a:latin typeface="方正兰亭细黑_GBK_M" pitchFamily="2" charset="2"/>
                <a:ea typeface="方正兰亭细黑_GBK_M" pitchFamily="2" charset="2"/>
                <a:cs typeface="方正兰亭细黑_GBK_M" pitchFamily="2" charset="2"/>
              </a:rPr>
              <a:t>TITLE</a:t>
            </a:r>
          </a:p>
        </p:txBody>
      </p:sp>
      <p:cxnSp>
        <p:nvCxnSpPr>
          <p:cNvPr id="89" name="直接连接符 88"/>
          <p:cNvCxnSpPr/>
          <p:nvPr/>
        </p:nvCxnSpPr>
        <p:spPr>
          <a:xfrm flipV="1">
            <a:off x="6376430" y="1299959"/>
            <a:ext cx="0" cy="17737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5260823" y="1738312"/>
            <a:ext cx="2185214" cy="830997"/>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添加文字内容，内容详尽简要</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清晰。添加文字内容，内容详</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尽简要清晰。添加文字内容，</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内容详尽简要清晰。</a:t>
            </a:r>
            <a:endParaRPr lang="en-US" altLang="zh-CN" sz="1200" dirty="0">
              <a:latin typeface="方正兰亭细黑_GBK_M" pitchFamily="2" charset="2"/>
              <a:ea typeface="方正兰亭细黑_GBK_M" pitchFamily="2" charset="2"/>
              <a:cs typeface="方正兰亭细黑_GBK_M" pitchFamily="2" charset="2"/>
            </a:endParaRPr>
          </a:p>
        </p:txBody>
      </p:sp>
      <p:grpSp>
        <p:nvGrpSpPr>
          <p:cNvPr id="95" name="组合 94"/>
          <p:cNvGrpSpPr/>
          <p:nvPr/>
        </p:nvGrpSpPr>
        <p:grpSpPr>
          <a:xfrm>
            <a:off x="1409155" y="3185910"/>
            <a:ext cx="2517980" cy="1518551"/>
            <a:chOff x="1591195" y="3531392"/>
            <a:chExt cx="1721136" cy="774463"/>
          </a:xfrm>
          <a:effectLst>
            <a:outerShdw blurRad="444500" dist="254000" dir="8100000" algn="tr" rotWithShape="0">
              <a:prstClr val="black">
                <a:alpha val="50000"/>
              </a:prstClr>
            </a:outerShdw>
          </a:effectLst>
        </p:grpSpPr>
        <p:sp>
          <p:nvSpPr>
            <p:cNvPr id="100"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6" name="TextBox 95"/>
          <p:cNvSpPr txBox="1"/>
          <p:nvPr/>
        </p:nvSpPr>
        <p:spPr>
          <a:xfrm>
            <a:off x="1577489" y="3292761"/>
            <a:ext cx="1107996" cy="276999"/>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添加标题内容</a:t>
            </a:r>
            <a:endParaRPr lang="en-US" altLang="zh-CN" sz="1200" dirty="0">
              <a:latin typeface="方正兰亭细黑_GBK_M" pitchFamily="2" charset="2"/>
              <a:ea typeface="方正兰亭细黑_GBK_M" pitchFamily="2" charset="2"/>
              <a:cs typeface="方正兰亭细黑_GBK_M" pitchFamily="2" charset="2"/>
            </a:endParaRPr>
          </a:p>
        </p:txBody>
      </p:sp>
      <p:sp>
        <p:nvSpPr>
          <p:cNvPr id="97" name="TextBox 96"/>
          <p:cNvSpPr txBox="1"/>
          <p:nvPr/>
        </p:nvSpPr>
        <p:spPr>
          <a:xfrm>
            <a:off x="2679701" y="3296495"/>
            <a:ext cx="639919" cy="276999"/>
          </a:xfrm>
          <a:prstGeom prst="rect">
            <a:avLst/>
          </a:prstGeom>
          <a:noFill/>
        </p:spPr>
        <p:txBody>
          <a:bodyPr wrap="none" rtlCol="0">
            <a:spAutoFit/>
          </a:bodyPr>
          <a:lstStyle/>
          <a:p>
            <a:r>
              <a:rPr lang="en-US" altLang="zh-CN" sz="1200" dirty="0">
                <a:solidFill>
                  <a:srgbClr val="C00000"/>
                </a:solidFill>
                <a:latin typeface="方正兰亭细黑_GBK_M" pitchFamily="2" charset="2"/>
                <a:ea typeface="方正兰亭细黑_GBK_M" pitchFamily="2" charset="2"/>
                <a:cs typeface="方正兰亭细黑_GBK_M" pitchFamily="2" charset="2"/>
              </a:rPr>
              <a:t>TITLE</a:t>
            </a:r>
          </a:p>
        </p:txBody>
      </p:sp>
      <p:cxnSp>
        <p:nvCxnSpPr>
          <p:cNvPr id="98" name="直接连接符 97"/>
          <p:cNvCxnSpPr/>
          <p:nvPr/>
        </p:nvCxnSpPr>
        <p:spPr>
          <a:xfrm flipV="1">
            <a:off x="2678808" y="3333151"/>
            <a:ext cx="0" cy="17737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1563201" y="3771504"/>
            <a:ext cx="2185214" cy="830997"/>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添加文字内容，内容详尽简要</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清晰。添加文字内容，内容详</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尽简要清晰。添加文字内容，</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内容详尽简要清晰。</a:t>
            </a:r>
            <a:endParaRPr lang="en-US" altLang="zh-CN" sz="1200" dirty="0">
              <a:latin typeface="方正兰亭细黑_GBK_M" pitchFamily="2" charset="2"/>
              <a:ea typeface="方正兰亭细黑_GBK_M" pitchFamily="2" charset="2"/>
              <a:cs typeface="方正兰亭细黑_GBK_M" pitchFamily="2" charset="2"/>
            </a:endParaRPr>
          </a:p>
        </p:txBody>
      </p:sp>
      <p:grpSp>
        <p:nvGrpSpPr>
          <p:cNvPr id="103" name="组合 102"/>
          <p:cNvGrpSpPr/>
          <p:nvPr/>
        </p:nvGrpSpPr>
        <p:grpSpPr>
          <a:xfrm>
            <a:off x="5106777" y="3185910"/>
            <a:ext cx="2517980" cy="1518551"/>
            <a:chOff x="1591195" y="3531392"/>
            <a:chExt cx="1721136" cy="774463"/>
          </a:xfrm>
          <a:effectLst>
            <a:outerShdw blurRad="444500" dist="254000" dir="8100000" algn="tr" rotWithShape="0">
              <a:prstClr val="black">
                <a:alpha val="50000"/>
              </a:prstClr>
            </a:outerShdw>
          </a:effectLst>
        </p:grpSpPr>
        <p:sp>
          <p:nvSpPr>
            <p:cNvPr id="108"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 name="TextBox 103"/>
          <p:cNvSpPr txBox="1"/>
          <p:nvPr/>
        </p:nvSpPr>
        <p:spPr>
          <a:xfrm>
            <a:off x="5275111" y="3292761"/>
            <a:ext cx="1107996" cy="276999"/>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添加标题内容</a:t>
            </a:r>
            <a:endParaRPr lang="en-US" altLang="zh-CN" sz="1200" dirty="0">
              <a:latin typeface="方正兰亭细黑_GBK_M" pitchFamily="2" charset="2"/>
              <a:ea typeface="方正兰亭细黑_GBK_M" pitchFamily="2" charset="2"/>
              <a:cs typeface="方正兰亭细黑_GBK_M" pitchFamily="2" charset="2"/>
            </a:endParaRPr>
          </a:p>
        </p:txBody>
      </p:sp>
      <p:sp>
        <p:nvSpPr>
          <p:cNvPr id="105" name="TextBox 104"/>
          <p:cNvSpPr txBox="1"/>
          <p:nvPr/>
        </p:nvSpPr>
        <p:spPr>
          <a:xfrm>
            <a:off x="6377323" y="3296495"/>
            <a:ext cx="639919" cy="276999"/>
          </a:xfrm>
          <a:prstGeom prst="rect">
            <a:avLst/>
          </a:prstGeom>
          <a:noFill/>
        </p:spPr>
        <p:txBody>
          <a:bodyPr wrap="none" rtlCol="0">
            <a:spAutoFit/>
          </a:bodyPr>
          <a:lstStyle/>
          <a:p>
            <a:r>
              <a:rPr lang="en-US" altLang="zh-CN" sz="1200" dirty="0">
                <a:solidFill>
                  <a:srgbClr val="C00000"/>
                </a:solidFill>
                <a:latin typeface="方正兰亭细黑_GBK_M" pitchFamily="2" charset="2"/>
                <a:ea typeface="方正兰亭细黑_GBK_M" pitchFamily="2" charset="2"/>
                <a:cs typeface="方正兰亭细黑_GBK_M" pitchFamily="2" charset="2"/>
              </a:rPr>
              <a:t>TITLE</a:t>
            </a:r>
          </a:p>
        </p:txBody>
      </p:sp>
      <p:cxnSp>
        <p:nvCxnSpPr>
          <p:cNvPr id="106" name="直接连接符 105"/>
          <p:cNvCxnSpPr/>
          <p:nvPr/>
        </p:nvCxnSpPr>
        <p:spPr>
          <a:xfrm flipV="1">
            <a:off x="6376430" y="3333151"/>
            <a:ext cx="0" cy="17737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5260823" y="3771504"/>
            <a:ext cx="2185214" cy="830997"/>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添加文字内容，内容详尽简要</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清晰。添加文字内容，内容详</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尽简要清晰。添加文字内容，</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内容详尽简要清晰。</a:t>
            </a:r>
            <a:endParaRPr lang="en-US" altLang="zh-CN" sz="1200" dirty="0">
              <a:latin typeface="方正兰亭细黑_GBK_M" pitchFamily="2" charset="2"/>
              <a:ea typeface="方正兰亭细黑_GBK_M" pitchFamily="2" charset="2"/>
              <a:cs typeface="方正兰亭细黑_GBK_M" pitchFamily="2" charset="2"/>
            </a:endParaRPr>
          </a:p>
        </p:txBody>
      </p:sp>
      <p:sp>
        <p:nvSpPr>
          <p:cNvPr id="110" name="TextBox 109"/>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1062811101"/>
      </p:ext>
    </p:extLst>
  </p:cSld>
  <p:clrMapOvr>
    <a:masterClrMapping/>
  </p:clrMapOvr>
  <p:transition spd="slow">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 presetClass="entr" presetSubtype="4" fill="hold" nodeType="afterEffect" p14:presetBounceEnd="44000">
                                      <p:stCondLst>
                                        <p:cond delay="0"/>
                                      </p:stCondLst>
                                      <p:childTnLst>
                                        <p:set>
                                          <p:cBhvr>
                                            <p:cTn id="27" dur="1" fill="hold">
                                              <p:stCondLst>
                                                <p:cond delay="0"/>
                                              </p:stCondLst>
                                            </p:cTn>
                                            <p:tgtEl>
                                              <p:spTgt spid="76"/>
                                            </p:tgtEl>
                                            <p:attrNameLst>
                                              <p:attrName>style.visibility</p:attrName>
                                            </p:attrNameLst>
                                          </p:cBhvr>
                                          <p:to>
                                            <p:strVal val="visible"/>
                                          </p:to>
                                        </p:set>
                                        <p:anim calcmode="lin" valueType="num" p14:bounceEnd="44000">
                                          <p:cBhvr additive="base">
                                            <p:cTn id="28" dur="500" fill="hold"/>
                                            <p:tgtEl>
                                              <p:spTgt spid="76"/>
                                            </p:tgtEl>
                                            <p:attrNameLst>
                                              <p:attrName>ppt_x</p:attrName>
                                            </p:attrNameLst>
                                          </p:cBhvr>
                                          <p:tavLst>
                                            <p:tav tm="0">
                                              <p:val>
                                                <p:strVal val="#ppt_x"/>
                                              </p:val>
                                            </p:tav>
                                            <p:tav tm="100000">
                                              <p:val>
                                                <p:strVal val="#ppt_x"/>
                                              </p:val>
                                            </p:tav>
                                          </p:tavLst>
                                        </p:anim>
                                        <p:anim calcmode="lin" valueType="num" p14:bounceEnd="44000">
                                          <p:cBhvr additive="base">
                                            <p:cTn id="29" dur="500" fill="hold"/>
                                            <p:tgtEl>
                                              <p:spTgt spid="76"/>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14:presetBounceEnd="44000">
                                      <p:stCondLst>
                                        <p:cond delay="0"/>
                                      </p:stCondLst>
                                      <p:childTnLst>
                                        <p:set>
                                          <p:cBhvr>
                                            <p:cTn id="31" dur="1" fill="hold">
                                              <p:stCondLst>
                                                <p:cond delay="0"/>
                                              </p:stCondLst>
                                            </p:cTn>
                                            <p:tgtEl>
                                              <p:spTgt spid="86"/>
                                            </p:tgtEl>
                                            <p:attrNameLst>
                                              <p:attrName>style.visibility</p:attrName>
                                            </p:attrNameLst>
                                          </p:cBhvr>
                                          <p:to>
                                            <p:strVal val="visible"/>
                                          </p:to>
                                        </p:set>
                                        <p:anim calcmode="lin" valueType="num" p14:bounceEnd="44000">
                                          <p:cBhvr additive="base">
                                            <p:cTn id="32" dur="500" fill="hold"/>
                                            <p:tgtEl>
                                              <p:spTgt spid="86"/>
                                            </p:tgtEl>
                                            <p:attrNameLst>
                                              <p:attrName>ppt_x</p:attrName>
                                            </p:attrNameLst>
                                          </p:cBhvr>
                                          <p:tavLst>
                                            <p:tav tm="0">
                                              <p:val>
                                                <p:strVal val="#ppt_x"/>
                                              </p:val>
                                            </p:tav>
                                            <p:tav tm="100000">
                                              <p:val>
                                                <p:strVal val="#ppt_x"/>
                                              </p:val>
                                            </p:tav>
                                          </p:tavLst>
                                        </p:anim>
                                        <p:anim calcmode="lin" valueType="num" p14:bounceEnd="44000">
                                          <p:cBhvr additive="base">
                                            <p:cTn id="33" dur="500" fill="hold"/>
                                            <p:tgtEl>
                                              <p:spTgt spid="86"/>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14:presetBounceEnd="44000">
                                      <p:stCondLst>
                                        <p:cond delay="0"/>
                                      </p:stCondLst>
                                      <p:childTnLst>
                                        <p:set>
                                          <p:cBhvr>
                                            <p:cTn id="35" dur="1" fill="hold">
                                              <p:stCondLst>
                                                <p:cond delay="0"/>
                                              </p:stCondLst>
                                            </p:cTn>
                                            <p:tgtEl>
                                              <p:spTgt spid="95"/>
                                            </p:tgtEl>
                                            <p:attrNameLst>
                                              <p:attrName>style.visibility</p:attrName>
                                            </p:attrNameLst>
                                          </p:cBhvr>
                                          <p:to>
                                            <p:strVal val="visible"/>
                                          </p:to>
                                        </p:set>
                                        <p:anim calcmode="lin" valueType="num" p14:bounceEnd="44000">
                                          <p:cBhvr additive="base">
                                            <p:cTn id="36" dur="500" fill="hold"/>
                                            <p:tgtEl>
                                              <p:spTgt spid="95"/>
                                            </p:tgtEl>
                                            <p:attrNameLst>
                                              <p:attrName>ppt_x</p:attrName>
                                            </p:attrNameLst>
                                          </p:cBhvr>
                                          <p:tavLst>
                                            <p:tav tm="0">
                                              <p:val>
                                                <p:strVal val="#ppt_x"/>
                                              </p:val>
                                            </p:tav>
                                            <p:tav tm="100000">
                                              <p:val>
                                                <p:strVal val="#ppt_x"/>
                                              </p:val>
                                            </p:tav>
                                          </p:tavLst>
                                        </p:anim>
                                        <p:anim calcmode="lin" valueType="num" p14:bounceEnd="44000">
                                          <p:cBhvr additive="base">
                                            <p:cTn id="37" dur="500" fill="hold"/>
                                            <p:tgtEl>
                                              <p:spTgt spid="95"/>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14:presetBounceEnd="44000">
                                      <p:stCondLst>
                                        <p:cond delay="0"/>
                                      </p:stCondLst>
                                      <p:childTnLst>
                                        <p:set>
                                          <p:cBhvr>
                                            <p:cTn id="39" dur="1" fill="hold">
                                              <p:stCondLst>
                                                <p:cond delay="0"/>
                                              </p:stCondLst>
                                            </p:cTn>
                                            <p:tgtEl>
                                              <p:spTgt spid="103"/>
                                            </p:tgtEl>
                                            <p:attrNameLst>
                                              <p:attrName>style.visibility</p:attrName>
                                            </p:attrNameLst>
                                          </p:cBhvr>
                                          <p:to>
                                            <p:strVal val="visible"/>
                                          </p:to>
                                        </p:set>
                                        <p:anim calcmode="lin" valueType="num" p14:bounceEnd="44000">
                                          <p:cBhvr additive="base">
                                            <p:cTn id="40" dur="500" fill="hold"/>
                                            <p:tgtEl>
                                              <p:spTgt spid="103"/>
                                            </p:tgtEl>
                                            <p:attrNameLst>
                                              <p:attrName>ppt_x</p:attrName>
                                            </p:attrNameLst>
                                          </p:cBhvr>
                                          <p:tavLst>
                                            <p:tav tm="0">
                                              <p:val>
                                                <p:strVal val="#ppt_x"/>
                                              </p:val>
                                            </p:tav>
                                            <p:tav tm="100000">
                                              <p:val>
                                                <p:strVal val="#ppt_x"/>
                                              </p:val>
                                            </p:tav>
                                          </p:tavLst>
                                        </p:anim>
                                        <p:anim calcmode="lin" valueType="num" p14:bounceEnd="44000">
                                          <p:cBhvr additive="base">
                                            <p:cTn id="41" dur="500" fill="hold"/>
                                            <p:tgtEl>
                                              <p:spTgt spid="103"/>
                                            </p:tgtEl>
                                            <p:attrNameLst>
                                              <p:attrName>ppt_y</p:attrName>
                                            </p:attrNameLst>
                                          </p:cBhvr>
                                          <p:tavLst>
                                            <p:tav tm="0">
                                              <p:val>
                                                <p:strVal val="1+#ppt_h/2"/>
                                              </p:val>
                                            </p:tav>
                                            <p:tav tm="100000">
                                              <p:val>
                                                <p:strVal val="#ppt_y"/>
                                              </p:val>
                                            </p:tav>
                                          </p:tavLst>
                                        </p:anim>
                                      </p:childTnLst>
                                    </p:cTn>
                                  </p:par>
                                </p:childTnLst>
                              </p:cTn>
                            </p:par>
                            <p:par>
                              <p:cTn id="42" fill="hold">
                                <p:stCondLst>
                                  <p:cond delay="1600"/>
                                </p:stCondLst>
                                <p:childTnLst>
                                  <p:par>
                                    <p:cTn id="43" presetID="22" presetClass="entr" presetSubtype="4" fill="hold" grpId="0" nodeType="afterEffect">
                                      <p:stCondLst>
                                        <p:cond delay="0"/>
                                      </p:stCondLst>
                                      <p:childTnLst>
                                        <p:set>
                                          <p:cBhvr>
                                            <p:cTn id="44" dur="1" fill="hold">
                                              <p:stCondLst>
                                                <p:cond delay="0"/>
                                              </p:stCondLst>
                                            </p:cTn>
                                            <p:tgtEl>
                                              <p:spTgt spid="96"/>
                                            </p:tgtEl>
                                            <p:attrNameLst>
                                              <p:attrName>style.visibility</p:attrName>
                                            </p:attrNameLst>
                                          </p:cBhvr>
                                          <p:to>
                                            <p:strVal val="visible"/>
                                          </p:to>
                                        </p:set>
                                        <p:animEffect transition="in" filter="wipe(down)">
                                          <p:cBhvr>
                                            <p:cTn id="45" dur="500"/>
                                            <p:tgtEl>
                                              <p:spTgt spid="96"/>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79"/>
                                            </p:tgtEl>
                                            <p:attrNameLst>
                                              <p:attrName>style.visibility</p:attrName>
                                            </p:attrNameLst>
                                          </p:cBhvr>
                                          <p:to>
                                            <p:strVal val="visible"/>
                                          </p:to>
                                        </p:set>
                                        <p:animEffect transition="in" filter="wipe(down)">
                                          <p:cBhvr>
                                            <p:cTn id="48" dur="500"/>
                                            <p:tgtEl>
                                              <p:spTgt spid="7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87"/>
                                            </p:tgtEl>
                                            <p:attrNameLst>
                                              <p:attrName>style.visibility</p:attrName>
                                            </p:attrNameLst>
                                          </p:cBhvr>
                                          <p:to>
                                            <p:strVal val="visible"/>
                                          </p:to>
                                        </p:set>
                                        <p:animEffect transition="in" filter="wipe(down)">
                                          <p:cBhvr>
                                            <p:cTn id="51" dur="500"/>
                                            <p:tgtEl>
                                              <p:spTgt spid="87"/>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04"/>
                                            </p:tgtEl>
                                            <p:attrNameLst>
                                              <p:attrName>style.visibility</p:attrName>
                                            </p:attrNameLst>
                                          </p:cBhvr>
                                          <p:to>
                                            <p:strVal val="visible"/>
                                          </p:to>
                                        </p:set>
                                        <p:animEffect transition="in" filter="wipe(down)">
                                          <p:cBhvr>
                                            <p:cTn id="54" dur="500"/>
                                            <p:tgtEl>
                                              <p:spTgt spid="104"/>
                                            </p:tgtEl>
                                          </p:cBhvr>
                                        </p:animEffect>
                                      </p:childTnLst>
                                    </p:cTn>
                                  </p:par>
                                </p:childTnLst>
                              </p:cTn>
                            </p:par>
                            <p:par>
                              <p:cTn id="55" fill="hold">
                                <p:stCondLst>
                                  <p:cond delay="2100"/>
                                </p:stCondLst>
                                <p:childTnLst>
                                  <p:par>
                                    <p:cTn id="56" presetID="12" presetClass="entr" presetSubtype="8" fill="hold" nodeType="afterEffect">
                                      <p:stCondLst>
                                        <p:cond delay="0"/>
                                      </p:stCondLst>
                                      <p:childTnLst>
                                        <p:set>
                                          <p:cBhvr>
                                            <p:cTn id="57" dur="1" fill="hold">
                                              <p:stCondLst>
                                                <p:cond delay="0"/>
                                              </p:stCondLst>
                                            </p:cTn>
                                            <p:tgtEl>
                                              <p:spTgt spid="98"/>
                                            </p:tgtEl>
                                            <p:attrNameLst>
                                              <p:attrName>style.visibility</p:attrName>
                                            </p:attrNameLst>
                                          </p:cBhvr>
                                          <p:to>
                                            <p:strVal val="visible"/>
                                          </p:to>
                                        </p:set>
                                        <p:anim calcmode="lin" valueType="num">
                                          <p:cBhvr additive="base">
                                            <p:cTn id="58" dur="500"/>
                                            <p:tgtEl>
                                              <p:spTgt spid="98"/>
                                            </p:tgtEl>
                                            <p:attrNameLst>
                                              <p:attrName>ppt_x</p:attrName>
                                            </p:attrNameLst>
                                          </p:cBhvr>
                                          <p:tavLst>
                                            <p:tav tm="0">
                                              <p:val>
                                                <p:strVal val="#ppt_x-#ppt_w*1.125000"/>
                                              </p:val>
                                            </p:tav>
                                            <p:tav tm="100000">
                                              <p:val>
                                                <p:strVal val="#ppt_x"/>
                                              </p:val>
                                            </p:tav>
                                          </p:tavLst>
                                        </p:anim>
                                        <p:animEffect transition="in" filter="wipe(right)">
                                          <p:cBhvr>
                                            <p:cTn id="59" dur="500"/>
                                            <p:tgtEl>
                                              <p:spTgt spid="98"/>
                                            </p:tgtEl>
                                          </p:cBhvr>
                                        </p:animEffect>
                                      </p:childTnLst>
                                    </p:cTn>
                                  </p:par>
                                  <p:par>
                                    <p:cTn id="60" presetID="12" presetClass="entr" presetSubtype="8" fill="hold" grpId="0" nodeType="withEffect">
                                      <p:stCondLst>
                                        <p:cond delay="0"/>
                                      </p:stCondLst>
                                      <p:childTnLst>
                                        <p:set>
                                          <p:cBhvr>
                                            <p:cTn id="61" dur="1" fill="hold">
                                              <p:stCondLst>
                                                <p:cond delay="0"/>
                                              </p:stCondLst>
                                            </p:cTn>
                                            <p:tgtEl>
                                              <p:spTgt spid="97"/>
                                            </p:tgtEl>
                                            <p:attrNameLst>
                                              <p:attrName>style.visibility</p:attrName>
                                            </p:attrNameLst>
                                          </p:cBhvr>
                                          <p:to>
                                            <p:strVal val="visible"/>
                                          </p:to>
                                        </p:set>
                                        <p:anim calcmode="lin" valueType="num">
                                          <p:cBhvr additive="base">
                                            <p:cTn id="62" dur="500"/>
                                            <p:tgtEl>
                                              <p:spTgt spid="97"/>
                                            </p:tgtEl>
                                            <p:attrNameLst>
                                              <p:attrName>ppt_x</p:attrName>
                                            </p:attrNameLst>
                                          </p:cBhvr>
                                          <p:tavLst>
                                            <p:tav tm="0">
                                              <p:val>
                                                <p:strVal val="#ppt_x-#ppt_w*1.125000"/>
                                              </p:val>
                                            </p:tav>
                                            <p:tav tm="100000">
                                              <p:val>
                                                <p:strVal val="#ppt_x"/>
                                              </p:val>
                                            </p:tav>
                                          </p:tavLst>
                                        </p:anim>
                                        <p:animEffect transition="in" filter="wipe(right)">
                                          <p:cBhvr>
                                            <p:cTn id="63" dur="500"/>
                                            <p:tgtEl>
                                              <p:spTgt spid="97"/>
                                            </p:tgtEl>
                                          </p:cBhvr>
                                        </p:animEffect>
                                      </p:childTnLst>
                                    </p:cTn>
                                  </p:par>
                                  <p:par>
                                    <p:cTn id="64" presetID="12" presetClass="entr" presetSubtype="8" fill="hold" nodeType="withEffect">
                                      <p:stCondLst>
                                        <p:cond delay="0"/>
                                      </p:stCondLst>
                                      <p:childTnLst>
                                        <p:set>
                                          <p:cBhvr>
                                            <p:cTn id="65" dur="1" fill="hold">
                                              <p:stCondLst>
                                                <p:cond delay="0"/>
                                              </p:stCondLst>
                                            </p:cTn>
                                            <p:tgtEl>
                                              <p:spTgt spid="82"/>
                                            </p:tgtEl>
                                            <p:attrNameLst>
                                              <p:attrName>style.visibility</p:attrName>
                                            </p:attrNameLst>
                                          </p:cBhvr>
                                          <p:to>
                                            <p:strVal val="visible"/>
                                          </p:to>
                                        </p:set>
                                        <p:anim calcmode="lin" valueType="num">
                                          <p:cBhvr additive="base">
                                            <p:cTn id="66" dur="500"/>
                                            <p:tgtEl>
                                              <p:spTgt spid="82"/>
                                            </p:tgtEl>
                                            <p:attrNameLst>
                                              <p:attrName>ppt_x</p:attrName>
                                            </p:attrNameLst>
                                          </p:cBhvr>
                                          <p:tavLst>
                                            <p:tav tm="0">
                                              <p:val>
                                                <p:strVal val="#ppt_x-#ppt_w*1.125000"/>
                                              </p:val>
                                            </p:tav>
                                            <p:tav tm="100000">
                                              <p:val>
                                                <p:strVal val="#ppt_x"/>
                                              </p:val>
                                            </p:tav>
                                          </p:tavLst>
                                        </p:anim>
                                        <p:animEffect transition="in" filter="wipe(right)">
                                          <p:cBhvr>
                                            <p:cTn id="67" dur="500"/>
                                            <p:tgtEl>
                                              <p:spTgt spid="82"/>
                                            </p:tgtEl>
                                          </p:cBhvr>
                                        </p:animEffect>
                                      </p:childTnLst>
                                    </p:cTn>
                                  </p:par>
                                  <p:par>
                                    <p:cTn id="68" presetID="12" presetClass="entr" presetSubtype="8" fill="hold" grpId="0" nodeType="withEffect">
                                      <p:stCondLst>
                                        <p:cond delay="0"/>
                                      </p:stCondLst>
                                      <p:childTnLst>
                                        <p:set>
                                          <p:cBhvr>
                                            <p:cTn id="69" dur="1" fill="hold">
                                              <p:stCondLst>
                                                <p:cond delay="0"/>
                                              </p:stCondLst>
                                            </p:cTn>
                                            <p:tgtEl>
                                              <p:spTgt spid="81"/>
                                            </p:tgtEl>
                                            <p:attrNameLst>
                                              <p:attrName>style.visibility</p:attrName>
                                            </p:attrNameLst>
                                          </p:cBhvr>
                                          <p:to>
                                            <p:strVal val="visible"/>
                                          </p:to>
                                        </p:set>
                                        <p:anim calcmode="lin" valueType="num">
                                          <p:cBhvr additive="base">
                                            <p:cTn id="70" dur="500"/>
                                            <p:tgtEl>
                                              <p:spTgt spid="81"/>
                                            </p:tgtEl>
                                            <p:attrNameLst>
                                              <p:attrName>ppt_x</p:attrName>
                                            </p:attrNameLst>
                                          </p:cBhvr>
                                          <p:tavLst>
                                            <p:tav tm="0">
                                              <p:val>
                                                <p:strVal val="#ppt_x-#ppt_w*1.125000"/>
                                              </p:val>
                                            </p:tav>
                                            <p:tav tm="100000">
                                              <p:val>
                                                <p:strVal val="#ppt_x"/>
                                              </p:val>
                                            </p:tav>
                                          </p:tavLst>
                                        </p:anim>
                                        <p:animEffect transition="in" filter="wipe(right)">
                                          <p:cBhvr>
                                            <p:cTn id="71" dur="500"/>
                                            <p:tgtEl>
                                              <p:spTgt spid="81"/>
                                            </p:tgtEl>
                                          </p:cBhvr>
                                        </p:animEffect>
                                      </p:childTnLst>
                                    </p:cTn>
                                  </p:par>
                                  <p:par>
                                    <p:cTn id="72" presetID="12" presetClass="entr" presetSubtype="8" fill="hold" nodeType="withEffect">
                                      <p:stCondLst>
                                        <p:cond delay="0"/>
                                      </p:stCondLst>
                                      <p:childTnLst>
                                        <p:set>
                                          <p:cBhvr>
                                            <p:cTn id="73" dur="1" fill="hold">
                                              <p:stCondLst>
                                                <p:cond delay="0"/>
                                              </p:stCondLst>
                                            </p:cTn>
                                            <p:tgtEl>
                                              <p:spTgt spid="89"/>
                                            </p:tgtEl>
                                            <p:attrNameLst>
                                              <p:attrName>style.visibility</p:attrName>
                                            </p:attrNameLst>
                                          </p:cBhvr>
                                          <p:to>
                                            <p:strVal val="visible"/>
                                          </p:to>
                                        </p:set>
                                        <p:anim calcmode="lin" valueType="num">
                                          <p:cBhvr additive="base">
                                            <p:cTn id="74" dur="500"/>
                                            <p:tgtEl>
                                              <p:spTgt spid="89"/>
                                            </p:tgtEl>
                                            <p:attrNameLst>
                                              <p:attrName>ppt_x</p:attrName>
                                            </p:attrNameLst>
                                          </p:cBhvr>
                                          <p:tavLst>
                                            <p:tav tm="0">
                                              <p:val>
                                                <p:strVal val="#ppt_x-#ppt_w*1.125000"/>
                                              </p:val>
                                            </p:tav>
                                            <p:tav tm="100000">
                                              <p:val>
                                                <p:strVal val="#ppt_x"/>
                                              </p:val>
                                            </p:tav>
                                          </p:tavLst>
                                        </p:anim>
                                        <p:animEffect transition="in" filter="wipe(right)">
                                          <p:cBhvr>
                                            <p:cTn id="75" dur="500"/>
                                            <p:tgtEl>
                                              <p:spTgt spid="89"/>
                                            </p:tgtEl>
                                          </p:cBhvr>
                                        </p:animEffect>
                                      </p:childTnLst>
                                    </p:cTn>
                                  </p:par>
                                  <p:par>
                                    <p:cTn id="76" presetID="12" presetClass="entr" presetSubtype="8" fill="hold" grpId="0" nodeType="withEffect">
                                      <p:stCondLst>
                                        <p:cond delay="0"/>
                                      </p:stCondLst>
                                      <p:childTnLst>
                                        <p:set>
                                          <p:cBhvr>
                                            <p:cTn id="77" dur="1" fill="hold">
                                              <p:stCondLst>
                                                <p:cond delay="0"/>
                                              </p:stCondLst>
                                            </p:cTn>
                                            <p:tgtEl>
                                              <p:spTgt spid="88"/>
                                            </p:tgtEl>
                                            <p:attrNameLst>
                                              <p:attrName>style.visibility</p:attrName>
                                            </p:attrNameLst>
                                          </p:cBhvr>
                                          <p:to>
                                            <p:strVal val="visible"/>
                                          </p:to>
                                        </p:set>
                                        <p:anim calcmode="lin" valueType="num">
                                          <p:cBhvr additive="base">
                                            <p:cTn id="78" dur="500"/>
                                            <p:tgtEl>
                                              <p:spTgt spid="88"/>
                                            </p:tgtEl>
                                            <p:attrNameLst>
                                              <p:attrName>ppt_x</p:attrName>
                                            </p:attrNameLst>
                                          </p:cBhvr>
                                          <p:tavLst>
                                            <p:tav tm="0">
                                              <p:val>
                                                <p:strVal val="#ppt_x-#ppt_w*1.125000"/>
                                              </p:val>
                                            </p:tav>
                                            <p:tav tm="100000">
                                              <p:val>
                                                <p:strVal val="#ppt_x"/>
                                              </p:val>
                                            </p:tav>
                                          </p:tavLst>
                                        </p:anim>
                                        <p:animEffect transition="in" filter="wipe(right)">
                                          <p:cBhvr>
                                            <p:cTn id="79" dur="500"/>
                                            <p:tgtEl>
                                              <p:spTgt spid="88"/>
                                            </p:tgtEl>
                                          </p:cBhvr>
                                        </p:animEffect>
                                      </p:childTnLst>
                                    </p:cTn>
                                  </p:par>
                                  <p:par>
                                    <p:cTn id="80" presetID="12" presetClass="entr" presetSubtype="8" fill="hold" nodeType="withEffect">
                                      <p:stCondLst>
                                        <p:cond delay="0"/>
                                      </p:stCondLst>
                                      <p:childTnLst>
                                        <p:set>
                                          <p:cBhvr>
                                            <p:cTn id="81" dur="1" fill="hold">
                                              <p:stCondLst>
                                                <p:cond delay="0"/>
                                              </p:stCondLst>
                                            </p:cTn>
                                            <p:tgtEl>
                                              <p:spTgt spid="106"/>
                                            </p:tgtEl>
                                            <p:attrNameLst>
                                              <p:attrName>style.visibility</p:attrName>
                                            </p:attrNameLst>
                                          </p:cBhvr>
                                          <p:to>
                                            <p:strVal val="visible"/>
                                          </p:to>
                                        </p:set>
                                        <p:anim calcmode="lin" valueType="num">
                                          <p:cBhvr additive="base">
                                            <p:cTn id="82" dur="500"/>
                                            <p:tgtEl>
                                              <p:spTgt spid="106"/>
                                            </p:tgtEl>
                                            <p:attrNameLst>
                                              <p:attrName>ppt_x</p:attrName>
                                            </p:attrNameLst>
                                          </p:cBhvr>
                                          <p:tavLst>
                                            <p:tav tm="0">
                                              <p:val>
                                                <p:strVal val="#ppt_x-#ppt_w*1.125000"/>
                                              </p:val>
                                            </p:tav>
                                            <p:tav tm="100000">
                                              <p:val>
                                                <p:strVal val="#ppt_x"/>
                                              </p:val>
                                            </p:tav>
                                          </p:tavLst>
                                        </p:anim>
                                        <p:animEffect transition="in" filter="wipe(right)">
                                          <p:cBhvr>
                                            <p:cTn id="83" dur="500"/>
                                            <p:tgtEl>
                                              <p:spTgt spid="106"/>
                                            </p:tgtEl>
                                          </p:cBhvr>
                                        </p:animEffect>
                                      </p:childTnLst>
                                    </p:cTn>
                                  </p:par>
                                  <p:par>
                                    <p:cTn id="84" presetID="12" presetClass="entr" presetSubtype="8" fill="hold" grpId="0" nodeType="withEffect">
                                      <p:stCondLst>
                                        <p:cond delay="0"/>
                                      </p:stCondLst>
                                      <p:childTnLst>
                                        <p:set>
                                          <p:cBhvr>
                                            <p:cTn id="85" dur="1" fill="hold">
                                              <p:stCondLst>
                                                <p:cond delay="0"/>
                                              </p:stCondLst>
                                            </p:cTn>
                                            <p:tgtEl>
                                              <p:spTgt spid="105"/>
                                            </p:tgtEl>
                                            <p:attrNameLst>
                                              <p:attrName>style.visibility</p:attrName>
                                            </p:attrNameLst>
                                          </p:cBhvr>
                                          <p:to>
                                            <p:strVal val="visible"/>
                                          </p:to>
                                        </p:set>
                                        <p:anim calcmode="lin" valueType="num">
                                          <p:cBhvr additive="base">
                                            <p:cTn id="86" dur="500"/>
                                            <p:tgtEl>
                                              <p:spTgt spid="105"/>
                                            </p:tgtEl>
                                            <p:attrNameLst>
                                              <p:attrName>ppt_x</p:attrName>
                                            </p:attrNameLst>
                                          </p:cBhvr>
                                          <p:tavLst>
                                            <p:tav tm="0">
                                              <p:val>
                                                <p:strVal val="#ppt_x-#ppt_w*1.125000"/>
                                              </p:val>
                                            </p:tav>
                                            <p:tav tm="100000">
                                              <p:val>
                                                <p:strVal val="#ppt_x"/>
                                              </p:val>
                                            </p:tav>
                                          </p:tavLst>
                                        </p:anim>
                                        <p:animEffect transition="in" filter="wipe(right)">
                                          <p:cBhvr>
                                            <p:cTn id="87" dur="500"/>
                                            <p:tgtEl>
                                              <p:spTgt spid="105"/>
                                            </p:tgtEl>
                                          </p:cBhvr>
                                        </p:animEffect>
                                      </p:childTnLst>
                                    </p:cTn>
                                  </p:par>
                                </p:childTnLst>
                              </p:cTn>
                            </p:par>
                            <p:par>
                              <p:cTn id="88" fill="hold">
                                <p:stCondLst>
                                  <p:cond delay="2600"/>
                                </p:stCondLst>
                                <p:childTnLst>
                                  <p:par>
                                    <p:cTn id="89" presetID="42" presetClass="entr" presetSubtype="0" fill="hold" grpId="0" nodeType="afterEffect">
                                      <p:stCondLst>
                                        <p:cond delay="0"/>
                                      </p:stCondLst>
                                      <p:childTnLst>
                                        <p:set>
                                          <p:cBhvr>
                                            <p:cTn id="90" dur="1" fill="hold">
                                              <p:stCondLst>
                                                <p:cond delay="0"/>
                                              </p:stCondLst>
                                            </p:cTn>
                                            <p:tgtEl>
                                              <p:spTgt spid="83"/>
                                            </p:tgtEl>
                                            <p:attrNameLst>
                                              <p:attrName>style.visibility</p:attrName>
                                            </p:attrNameLst>
                                          </p:cBhvr>
                                          <p:to>
                                            <p:strVal val="visible"/>
                                          </p:to>
                                        </p:set>
                                        <p:animEffect transition="in" filter="fade">
                                          <p:cBhvr>
                                            <p:cTn id="91" dur="500"/>
                                            <p:tgtEl>
                                              <p:spTgt spid="83"/>
                                            </p:tgtEl>
                                          </p:cBhvr>
                                        </p:animEffect>
                                        <p:anim calcmode="lin" valueType="num">
                                          <p:cBhvr>
                                            <p:cTn id="92" dur="500" fill="hold"/>
                                            <p:tgtEl>
                                              <p:spTgt spid="83"/>
                                            </p:tgtEl>
                                            <p:attrNameLst>
                                              <p:attrName>ppt_x</p:attrName>
                                            </p:attrNameLst>
                                          </p:cBhvr>
                                          <p:tavLst>
                                            <p:tav tm="0">
                                              <p:val>
                                                <p:strVal val="#ppt_x"/>
                                              </p:val>
                                            </p:tav>
                                            <p:tav tm="100000">
                                              <p:val>
                                                <p:strVal val="#ppt_x"/>
                                              </p:val>
                                            </p:tav>
                                          </p:tavLst>
                                        </p:anim>
                                        <p:anim calcmode="lin" valueType="num">
                                          <p:cBhvr>
                                            <p:cTn id="93" dur="500" fill="hold"/>
                                            <p:tgtEl>
                                              <p:spTgt spid="83"/>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90"/>
                                            </p:tgtEl>
                                            <p:attrNameLst>
                                              <p:attrName>style.visibility</p:attrName>
                                            </p:attrNameLst>
                                          </p:cBhvr>
                                          <p:to>
                                            <p:strVal val="visible"/>
                                          </p:to>
                                        </p:set>
                                        <p:animEffect transition="in" filter="fade">
                                          <p:cBhvr>
                                            <p:cTn id="96" dur="500"/>
                                            <p:tgtEl>
                                              <p:spTgt spid="90"/>
                                            </p:tgtEl>
                                          </p:cBhvr>
                                        </p:animEffect>
                                        <p:anim calcmode="lin" valueType="num">
                                          <p:cBhvr>
                                            <p:cTn id="97" dur="500" fill="hold"/>
                                            <p:tgtEl>
                                              <p:spTgt spid="90"/>
                                            </p:tgtEl>
                                            <p:attrNameLst>
                                              <p:attrName>ppt_x</p:attrName>
                                            </p:attrNameLst>
                                          </p:cBhvr>
                                          <p:tavLst>
                                            <p:tav tm="0">
                                              <p:val>
                                                <p:strVal val="#ppt_x"/>
                                              </p:val>
                                            </p:tav>
                                            <p:tav tm="100000">
                                              <p:val>
                                                <p:strVal val="#ppt_x"/>
                                              </p:val>
                                            </p:tav>
                                          </p:tavLst>
                                        </p:anim>
                                        <p:anim calcmode="lin" valueType="num">
                                          <p:cBhvr>
                                            <p:cTn id="98" dur="500" fill="hold"/>
                                            <p:tgtEl>
                                              <p:spTgt spid="90"/>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99"/>
                                            </p:tgtEl>
                                            <p:attrNameLst>
                                              <p:attrName>style.visibility</p:attrName>
                                            </p:attrNameLst>
                                          </p:cBhvr>
                                          <p:to>
                                            <p:strVal val="visible"/>
                                          </p:to>
                                        </p:set>
                                        <p:animEffect transition="in" filter="fade">
                                          <p:cBhvr>
                                            <p:cTn id="101" dur="500"/>
                                            <p:tgtEl>
                                              <p:spTgt spid="99"/>
                                            </p:tgtEl>
                                          </p:cBhvr>
                                        </p:animEffect>
                                        <p:anim calcmode="lin" valueType="num">
                                          <p:cBhvr>
                                            <p:cTn id="102" dur="500" fill="hold"/>
                                            <p:tgtEl>
                                              <p:spTgt spid="99"/>
                                            </p:tgtEl>
                                            <p:attrNameLst>
                                              <p:attrName>ppt_x</p:attrName>
                                            </p:attrNameLst>
                                          </p:cBhvr>
                                          <p:tavLst>
                                            <p:tav tm="0">
                                              <p:val>
                                                <p:strVal val="#ppt_x"/>
                                              </p:val>
                                            </p:tav>
                                            <p:tav tm="100000">
                                              <p:val>
                                                <p:strVal val="#ppt_x"/>
                                              </p:val>
                                            </p:tav>
                                          </p:tavLst>
                                        </p:anim>
                                        <p:anim calcmode="lin" valueType="num">
                                          <p:cBhvr>
                                            <p:cTn id="103" dur="500" fill="hold"/>
                                            <p:tgtEl>
                                              <p:spTgt spid="99"/>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500"/>
                                            <p:tgtEl>
                                              <p:spTgt spid="107"/>
                                            </p:tgtEl>
                                          </p:cBhvr>
                                        </p:animEffect>
                                        <p:anim calcmode="lin" valueType="num">
                                          <p:cBhvr>
                                            <p:cTn id="107" dur="500" fill="hold"/>
                                            <p:tgtEl>
                                              <p:spTgt spid="107"/>
                                            </p:tgtEl>
                                            <p:attrNameLst>
                                              <p:attrName>ppt_x</p:attrName>
                                            </p:attrNameLst>
                                          </p:cBhvr>
                                          <p:tavLst>
                                            <p:tav tm="0">
                                              <p:val>
                                                <p:strVal val="#ppt_x"/>
                                              </p:val>
                                            </p:tav>
                                            <p:tav tm="100000">
                                              <p:val>
                                                <p:strVal val="#ppt_x"/>
                                              </p:val>
                                            </p:tav>
                                          </p:tavLst>
                                        </p:anim>
                                        <p:anim calcmode="lin" valueType="num">
                                          <p:cBhvr>
                                            <p:cTn id="108" dur="500" fill="hold"/>
                                            <p:tgtEl>
                                              <p:spTgt spid="107"/>
                                            </p:tgtEl>
                                            <p:attrNameLst>
                                              <p:attrName>ppt_y</p:attrName>
                                            </p:attrNameLst>
                                          </p:cBhvr>
                                          <p:tavLst>
                                            <p:tav tm="0">
                                              <p:val>
                                                <p:strVal val="#ppt_y+.1"/>
                                              </p:val>
                                            </p:tav>
                                            <p:tav tm="100000">
                                              <p:val>
                                                <p:strVal val="#ppt_y"/>
                                              </p:val>
                                            </p:tav>
                                          </p:tavLst>
                                        </p:anim>
                                      </p:childTnLst>
                                    </p:cTn>
                                  </p:par>
                                </p:childTnLst>
                              </p:cTn>
                            </p:par>
                            <p:par>
                              <p:cTn id="109" fill="hold">
                                <p:stCondLst>
                                  <p:cond delay="3100"/>
                                </p:stCondLst>
                                <p:childTnLst>
                                  <p:par>
                                    <p:cTn id="110" presetID="10" presetClass="entr" presetSubtype="0" fill="hold" grpId="0"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fade">
                                          <p:cBhvr>
                                            <p:cTn id="112"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79" grpId="0"/>
          <p:bldP spid="81" grpId="0"/>
          <p:bldP spid="83" grpId="0"/>
          <p:bldP spid="87" grpId="0"/>
          <p:bldP spid="88" grpId="0"/>
          <p:bldP spid="90" grpId="0"/>
          <p:bldP spid="96" grpId="0"/>
          <p:bldP spid="97" grpId="0"/>
          <p:bldP spid="99" grpId="0"/>
          <p:bldP spid="104" grpId="0"/>
          <p:bldP spid="105" grpId="0"/>
          <p:bldP spid="107" grpId="0"/>
          <p:bldP spid="1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 presetClass="entr" presetSubtype="4" fill="hold" nodeType="afterEffect">
                                      <p:stCondLst>
                                        <p:cond delay="0"/>
                                      </p:stCondLst>
                                      <p:childTnLst>
                                        <p:set>
                                          <p:cBhvr>
                                            <p:cTn id="27" dur="1" fill="hold">
                                              <p:stCondLst>
                                                <p:cond delay="0"/>
                                              </p:stCondLst>
                                            </p:cTn>
                                            <p:tgtEl>
                                              <p:spTgt spid="76"/>
                                            </p:tgtEl>
                                            <p:attrNameLst>
                                              <p:attrName>style.visibility</p:attrName>
                                            </p:attrNameLst>
                                          </p:cBhvr>
                                          <p:to>
                                            <p:strVal val="visible"/>
                                          </p:to>
                                        </p:set>
                                        <p:anim calcmode="lin" valueType="num">
                                          <p:cBhvr additive="base">
                                            <p:cTn id="28" dur="500" fill="hold"/>
                                            <p:tgtEl>
                                              <p:spTgt spid="76"/>
                                            </p:tgtEl>
                                            <p:attrNameLst>
                                              <p:attrName>ppt_x</p:attrName>
                                            </p:attrNameLst>
                                          </p:cBhvr>
                                          <p:tavLst>
                                            <p:tav tm="0">
                                              <p:val>
                                                <p:strVal val="#ppt_x"/>
                                              </p:val>
                                            </p:tav>
                                            <p:tav tm="100000">
                                              <p:val>
                                                <p:strVal val="#ppt_x"/>
                                              </p:val>
                                            </p:tav>
                                          </p:tavLst>
                                        </p:anim>
                                        <p:anim calcmode="lin" valueType="num">
                                          <p:cBhvr additive="base">
                                            <p:cTn id="29" dur="500" fill="hold"/>
                                            <p:tgtEl>
                                              <p:spTgt spid="76"/>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86"/>
                                            </p:tgtEl>
                                            <p:attrNameLst>
                                              <p:attrName>style.visibility</p:attrName>
                                            </p:attrNameLst>
                                          </p:cBhvr>
                                          <p:to>
                                            <p:strVal val="visible"/>
                                          </p:to>
                                        </p:set>
                                        <p:anim calcmode="lin" valueType="num">
                                          <p:cBhvr additive="base">
                                            <p:cTn id="32" dur="500" fill="hold"/>
                                            <p:tgtEl>
                                              <p:spTgt spid="86"/>
                                            </p:tgtEl>
                                            <p:attrNameLst>
                                              <p:attrName>ppt_x</p:attrName>
                                            </p:attrNameLst>
                                          </p:cBhvr>
                                          <p:tavLst>
                                            <p:tav tm="0">
                                              <p:val>
                                                <p:strVal val="#ppt_x"/>
                                              </p:val>
                                            </p:tav>
                                            <p:tav tm="100000">
                                              <p:val>
                                                <p:strVal val="#ppt_x"/>
                                              </p:val>
                                            </p:tav>
                                          </p:tavLst>
                                        </p:anim>
                                        <p:anim calcmode="lin" valueType="num">
                                          <p:cBhvr additive="base">
                                            <p:cTn id="33" dur="500" fill="hold"/>
                                            <p:tgtEl>
                                              <p:spTgt spid="86"/>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95"/>
                                            </p:tgtEl>
                                            <p:attrNameLst>
                                              <p:attrName>style.visibility</p:attrName>
                                            </p:attrNameLst>
                                          </p:cBhvr>
                                          <p:to>
                                            <p:strVal val="visible"/>
                                          </p:to>
                                        </p:set>
                                        <p:anim calcmode="lin" valueType="num">
                                          <p:cBhvr additive="base">
                                            <p:cTn id="36" dur="500" fill="hold"/>
                                            <p:tgtEl>
                                              <p:spTgt spid="95"/>
                                            </p:tgtEl>
                                            <p:attrNameLst>
                                              <p:attrName>ppt_x</p:attrName>
                                            </p:attrNameLst>
                                          </p:cBhvr>
                                          <p:tavLst>
                                            <p:tav tm="0">
                                              <p:val>
                                                <p:strVal val="#ppt_x"/>
                                              </p:val>
                                            </p:tav>
                                            <p:tav tm="100000">
                                              <p:val>
                                                <p:strVal val="#ppt_x"/>
                                              </p:val>
                                            </p:tav>
                                          </p:tavLst>
                                        </p:anim>
                                        <p:anim calcmode="lin" valueType="num">
                                          <p:cBhvr additive="base">
                                            <p:cTn id="37" dur="500" fill="hold"/>
                                            <p:tgtEl>
                                              <p:spTgt spid="95"/>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03"/>
                                            </p:tgtEl>
                                            <p:attrNameLst>
                                              <p:attrName>style.visibility</p:attrName>
                                            </p:attrNameLst>
                                          </p:cBhvr>
                                          <p:to>
                                            <p:strVal val="visible"/>
                                          </p:to>
                                        </p:set>
                                        <p:anim calcmode="lin" valueType="num">
                                          <p:cBhvr additive="base">
                                            <p:cTn id="40" dur="500" fill="hold"/>
                                            <p:tgtEl>
                                              <p:spTgt spid="103"/>
                                            </p:tgtEl>
                                            <p:attrNameLst>
                                              <p:attrName>ppt_x</p:attrName>
                                            </p:attrNameLst>
                                          </p:cBhvr>
                                          <p:tavLst>
                                            <p:tav tm="0">
                                              <p:val>
                                                <p:strVal val="#ppt_x"/>
                                              </p:val>
                                            </p:tav>
                                            <p:tav tm="100000">
                                              <p:val>
                                                <p:strVal val="#ppt_x"/>
                                              </p:val>
                                            </p:tav>
                                          </p:tavLst>
                                        </p:anim>
                                        <p:anim calcmode="lin" valueType="num">
                                          <p:cBhvr additive="base">
                                            <p:cTn id="41" dur="500" fill="hold"/>
                                            <p:tgtEl>
                                              <p:spTgt spid="103"/>
                                            </p:tgtEl>
                                            <p:attrNameLst>
                                              <p:attrName>ppt_y</p:attrName>
                                            </p:attrNameLst>
                                          </p:cBhvr>
                                          <p:tavLst>
                                            <p:tav tm="0">
                                              <p:val>
                                                <p:strVal val="1+#ppt_h/2"/>
                                              </p:val>
                                            </p:tav>
                                            <p:tav tm="100000">
                                              <p:val>
                                                <p:strVal val="#ppt_y"/>
                                              </p:val>
                                            </p:tav>
                                          </p:tavLst>
                                        </p:anim>
                                      </p:childTnLst>
                                    </p:cTn>
                                  </p:par>
                                </p:childTnLst>
                              </p:cTn>
                            </p:par>
                            <p:par>
                              <p:cTn id="42" fill="hold">
                                <p:stCondLst>
                                  <p:cond delay="1600"/>
                                </p:stCondLst>
                                <p:childTnLst>
                                  <p:par>
                                    <p:cTn id="43" presetID="22" presetClass="entr" presetSubtype="4" fill="hold" grpId="0" nodeType="afterEffect">
                                      <p:stCondLst>
                                        <p:cond delay="0"/>
                                      </p:stCondLst>
                                      <p:childTnLst>
                                        <p:set>
                                          <p:cBhvr>
                                            <p:cTn id="44" dur="1" fill="hold">
                                              <p:stCondLst>
                                                <p:cond delay="0"/>
                                              </p:stCondLst>
                                            </p:cTn>
                                            <p:tgtEl>
                                              <p:spTgt spid="96"/>
                                            </p:tgtEl>
                                            <p:attrNameLst>
                                              <p:attrName>style.visibility</p:attrName>
                                            </p:attrNameLst>
                                          </p:cBhvr>
                                          <p:to>
                                            <p:strVal val="visible"/>
                                          </p:to>
                                        </p:set>
                                        <p:animEffect transition="in" filter="wipe(down)">
                                          <p:cBhvr>
                                            <p:cTn id="45" dur="500"/>
                                            <p:tgtEl>
                                              <p:spTgt spid="96"/>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79"/>
                                            </p:tgtEl>
                                            <p:attrNameLst>
                                              <p:attrName>style.visibility</p:attrName>
                                            </p:attrNameLst>
                                          </p:cBhvr>
                                          <p:to>
                                            <p:strVal val="visible"/>
                                          </p:to>
                                        </p:set>
                                        <p:animEffect transition="in" filter="wipe(down)">
                                          <p:cBhvr>
                                            <p:cTn id="48" dur="500"/>
                                            <p:tgtEl>
                                              <p:spTgt spid="7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87"/>
                                            </p:tgtEl>
                                            <p:attrNameLst>
                                              <p:attrName>style.visibility</p:attrName>
                                            </p:attrNameLst>
                                          </p:cBhvr>
                                          <p:to>
                                            <p:strVal val="visible"/>
                                          </p:to>
                                        </p:set>
                                        <p:animEffect transition="in" filter="wipe(down)">
                                          <p:cBhvr>
                                            <p:cTn id="51" dur="500"/>
                                            <p:tgtEl>
                                              <p:spTgt spid="87"/>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04"/>
                                            </p:tgtEl>
                                            <p:attrNameLst>
                                              <p:attrName>style.visibility</p:attrName>
                                            </p:attrNameLst>
                                          </p:cBhvr>
                                          <p:to>
                                            <p:strVal val="visible"/>
                                          </p:to>
                                        </p:set>
                                        <p:animEffect transition="in" filter="wipe(down)">
                                          <p:cBhvr>
                                            <p:cTn id="54" dur="500"/>
                                            <p:tgtEl>
                                              <p:spTgt spid="104"/>
                                            </p:tgtEl>
                                          </p:cBhvr>
                                        </p:animEffect>
                                      </p:childTnLst>
                                    </p:cTn>
                                  </p:par>
                                </p:childTnLst>
                              </p:cTn>
                            </p:par>
                            <p:par>
                              <p:cTn id="55" fill="hold">
                                <p:stCondLst>
                                  <p:cond delay="2100"/>
                                </p:stCondLst>
                                <p:childTnLst>
                                  <p:par>
                                    <p:cTn id="56" presetID="12" presetClass="entr" presetSubtype="8" fill="hold" nodeType="afterEffect">
                                      <p:stCondLst>
                                        <p:cond delay="0"/>
                                      </p:stCondLst>
                                      <p:childTnLst>
                                        <p:set>
                                          <p:cBhvr>
                                            <p:cTn id="57" dur="1" fill="hold">
                                              <p:stCondLst>
                                                <p:cond delay="0"/>
                                              </p:stCondLst>
                                            </p:cTn>
                                            <p:tgtEl>
                                              <p:spTgt spid="98"/>
                                            </p:tgtEl>
                                            <p:attrNameLst>
                                              <p:attrName>style.visibility</p:attrName>
                                            </p:attrNameLst>
                                          </p:cBhvr>
                                          <p:to>
                                            <p:strVal val="visible"/>
                                          </p:to>
                                        </p:set>
                                        <p:anim calcmode="lin" valueType="num">
                                          <p:cBhvr additive="base">
                                            <p:cTn id="58" dur="500"/>
                                            <p:tgtEl>
                                              <p:spTgt spid="98"/>
                                            </p:tgtEl>
                                            <p:attrNameLst>
                                              <p:attrName>ppt_x</p:attrName>
                                            </p:attrNameLst>
                                          </p:cBhvr>
                                          <p:tavLst>
                                            <p:tav tm="0">
                                              <p:val>
                                                <p:strVal val="#ppt_x-#ppt_w*1.125000"/>
                                              </p:val>
                                            </p:tav>
                                            <p:tav tm="100000">
                                              <p:val>
                                                <p:strVal val="#ppt_x"/>
                                              </p:val>
                                            </p:tav>
                                          </p:tavLst>
                                        </p:anim>
                                        <p:animEffect transition="in" filter="wipe(right)">
                                          <p:cBhvr>
                                            <p:cTn id="59" dur="500"/>
                                            <p:tgtEl>
                                              <p:spTgt spid="98"/>
                                            </p:tgtEl>
                                          </p:cBhvr>
                                        </p:animEffect>
                                      </p:childTnLst>
                                    </p:cTn>
                                  </p:par>
                                  <p:par>
                                    <p:cTn id="60" presetID="12" presetClass="entr" presetSubtype="8" fill="hold" grpId="0" nodeType="withEffect">
                                      <p:stCondLst>
                                        <p:cond delay="0"/>
                                      </p:stCondLst>
                                      <p:childTnLst>
                                        <p:set>
                                          <p:cBhvr>
                                            <p:cTn id="61" dur="1" fill="hold">
                                              <p:stCondLst>
                                                <p:cond delay="0"/>
                                              </p:stCondLst>
                                            </p:cTn>
                                            <p:tgtEl>
                                              <p:spTgt spid="97"/>
                                            </p:tgtEl>
                                            <p:attrNameLst>
                                              <p:attrName>style.visibility</p:attrName>
                                            </p:attrNameLst>
                                          </p:cBhvr>
                                          <p:to>
                                            <p:strVal val="visible"/>
                                          </p:to>
                                        </p:set>
                                        <p:anim calcmode="lin" valueType="num">
                                          <p:cBhvr additive="base">
                                            <p:cTn id="62" dur="500"/>
                                            <p:tgtEl>
                                              <p:spTgt spid="97"/>
                                            </p:tgtEl>
                                            <p:attrNameLst>
                                              <p:attrName>ppt_x</p:attrName>
                                            </p:attrNameLst>
                                          </p:cBhvr>
                                          <p:tavLst>
                                            <p:tav tm="0">
                                              <p:val>
                                                <p:strVal val="#ppt_x-#ppt_w*1.125000"/>
                                              </p:val>
                                            </p:tav>
                                            <p:tav tm="100000">
                                              <p:val>
                                                <p:strVal val="#ppt_x"/>
                                              </p:val>
                                            </p:tav>
                                          </p:tavLst>
                                        </p:anim>
                                        <p:animEffect transition="in" filter="wipe(right)">
                                          <p:cBhvr>
                                            <p:cTn id="63" dur="500"/>
                                            <p:tgtEl>
                                              <p:spTgt spid="97"/>
                                            </p:tgtEl>
                                          </p:cBhvr>
                                        </p:animEffect>
                                      </p:childTnLst>
                                    </p:cTn>
                                  </p:par>
                                  <p:par>
                                    <p:cTn id="64" presetID="12" presetClass="entr" presetSubtype="8" fill="hold" nodeType="withEffect">
                                      <p:stCondLst>
                                        <p:cond delay="0"/>
                                      </p:stCondLst>
                                      <p:childTnLst>
                                        <p:set>
                                          <p:cBhvr>
                                            <p:cTn id="65" dur="1" fill="hold">
                                              <p:stCondLst>
                                                <p:cond delay="0"/>
                                              </p:stCondLst>
                                            </p:cTn>
                                            <p:tgtEl>
                                              <p:spTgt spid="82"/>
                                            </p:tgtEl>
                                            <p:attrNameLst>
                                              <p:attrName>style.visibility</p:attrName>
                                            </p:attrNameLst>
                                          </p:cBhvr>
                                          <p:to>
                                            <p:strVal val="visible"/>
                                          </p:to>
                                        </p:set>
                                        <p:anim calcmode="lin" valueType="num">
                                          <p:cBhvr additive="base">
                                            <p:cTn id="66" dur="500"/>
                                            <p:tgtEl>
                                              <p:spTgt spid="82"/>
                                            </p:tgtEl>
                                            <p:attrNameLst>
                                              <p:attrName>ppt_x</p:attrName>
                                            </p:attrNameLst>
                                          </p:cBhvr>
                                          <p:tavLst>
                                            <p:tav tm="0">
                                              <p:val>
                                                <p:strVal val="#ppt_x-#ppt_w*1.125000"/>
                                              </p:val>
                                            </p:tav>
                                            <p:tav tm="100000">
                                              <p:val>
                                                <p:strVal val="#ppt_x"/>
                                              </p:val>
                                            </p:tav>
                                          </p:tavLst>
                                        </p:anim>
                                        <p:animEffect transition="in" filter="wipe(right)">
                                          <p:cBhvr>
                                            <p:cTn id="67" dur="500"/>
                                            <p:tgtEl>
                                              <p:spTgt spid="82"/>
                                            </p:tgtEl>
                                          </p:cBhvr>
                                        </p:animEffect>
                                      </p:childTnLst>
                                    </p:cTn>
                                  </p:par>
                                  <p:par>
                                    <p:cTn id="68" presetID="12" presetClass="entr" presetSubtype="8" fill="hold" grpId="0" nodeType="withEffect">
                                      <p:stCondLst>
                                        <p:cond delay="0"/>
                                      </p:stCondLst>
                                      <p:childTnLst>
                                        <p:set>
                                          <p:cBhvr>
                                            <p:cTn id="69" dur="1" fill="hold">
                                              <p:stCondLst>
                                                <p:cond delay="0"/>
                                              </p:stCondLst>
                                            </p:cTn>
                                            <p:tgtEl>
                                              <p:spTgt spid="81"/>
                                            </p:tgtEl>
                                            <p:attrNameLst>
                                              <p:attrName>style.visibility</p:attrName>
                                            </p:attrNameLst>
                                          </p:cBhvr>
                                          <p:to>
                                            <p:strVal val="visible"/>
                                          </p:to>
                                        </p:set>
                                        <p:anim calcmode="lin" valueType="num">
                                          <p:cBhvr additive="base">
                                            <p:cTn id="70" dur="500"/>
                                            <p:tgtEl>
                                              <p:spTgt spid="81"/>
                                            </p:tgtEl>
                                            <p:attrNameLst>
                                              <p:attrName>ppt_x</p:attrName>
                                            </p:attrNameLst>
                                          </p:cBhvr>
                                          <p:tavLst>
                                            <p:tav tm="0">
                                              <p:val>
                                                <p:strVal val="#ppt_x-#ppt_w*1.125000"/>
                                              </p:val>
                                            </p:tav>
                                            <p:tav tm="100000">
                                              <p:val>
                                                <p:strVal val="#ppt_x"/>
                                              </p:val>
                                            </p:tav>
                                          </p:tavLst>
                                        </p:anim>
                                        <p:animEffect transition="in" filter="wipe(right)">
                                          <p:cBhvr>
                                            <p:cTn id="71" dur="500"/>
                                            <p:tgtEl>
                                              <p:spTgt spid="81"/>
                                            </p:tgtEl>
                                          </p:cBhvr>
                                        </p:animEffect>
                                      </p:childTnLst>
                                    </p:cTn>
                                  </p:par>
                                  <p:par>
                                    <p:cTn id="72" presetID="12" presetClass="entr" presetSubtype="8" fill="hold" nodeType="withEffect">
                                      <p:stCondLst>
                                        <p:cond delay="0"/>
                                      </p:stCondLst>
                                      <p:childTnLst>
                                        <p:set>
                                          <p:cBhvr>
                                            <p:cTn id="73" dur="1" fill="hold">
                                              <p:stCondLst>
                                                <p:cond delay="0"/>
                                              </p:stCondLst>
                                            </p:cTn>
                                            <p:tgtEl>
                                              <p:spTgt spid="89"/>
                                            </p:tgtEl>
                                            <p:attrNameLst>
                                              <p:attrName>style.visibility</p:attrName>
                                            </p:attrNameLst>
                                          </p:cBhvr>
                                          <p:to>
                                            <p:strVal val="visible"/>
                                          </p:to>
                                        </p:set>
                                        <p:anim calcmode="lin" valueType="num">
                                          <p:cBhvr additive="base">
                                            <p:cTn id="74" dur="500"/>
                                            <p:tgtEl>
                                              <p:spTgt spid="89"/>
                                            </p:tgtEl>
                                            <p:attrNameLst>
                                              <p:attrName>ppt_x</p:attrName>
                                            </p:attrNameLst>
                                          </p:cBhvr>
                                          <p:tavLst>
                                            <p:tav tm="0">
                                              <p:val>
                                                <p:strVal val="#ppt_x-#ppt_w*1.125000"/>
                                              </p:val>
                                            </p:tav>
                                            <p:tav tm="100000">
                                              <p:val>
                                                <p:strVal val="#ppt_x"/>
                                              </p:val>
                                            </p:tav>
                                          </p:tavLst>
                                        </p:anim>
                                        <p:animEffect transition="in" filter="wipe(right)">
                                          <p:cBhvr>
                                            <p:cTn id="75" dur="500"/>
                                            <p:tgtEl>
                                              <p:spTgt spid="89"/>
                                            </p:tgtEl>
                                          </p:cBhvr>
                                        </p:animEffect>
                                      </p:childTnLst>
                                    </p:cTn>
                                  </p:par>
                                  <p:par>
                                    <p:cTn id="76" presetID="12" presetClass="entr" presetSubtype="8" fill="hold" grpId="0" nodeType="withEffect">
                                      <p:stCondLst>
                                        <p:cond delay="0"/>
                                      </p:stCondLst>
                                      <p:childTnLst>
                                        <p:set>
                                          <p:cBhvr>
                                            <p:cTn id="77" dur="1" fill="hold">
                                              <p:stCondLst>
                                                <p:cond delay="0"/>
                                              </p:stCondLst>
                                            </p:cTn>
                                            <p:tgtEl>
                                              <p:spTgt spid="88"/>
                                            </p:tgtEl>
                                            <p:attrNameLst>
                                              <p:attrName>style.visibility</p:attrName>
                                            </p:attrNameLst>
                                          </p:cBhvr>
                                          <p:to>
                                            <p:strVal val="visible"/>
                                          </p:to>
                                        </p:set>
                                        <p:anim calcmode="lin" valueType="num">
                                          <p:cBhvr additive="base">
                                            <p:cTn id="78" dur="500"/>
                                            <p:tgtEl>
                                              <p:spTgt spid="88"/>
                                            </p:tgtEl>
                                            <p:attrNameLst>
                                              <p:attrName>ppt_x</p:attrName>
                                            </p:attrNameLst>
                                          </p:cBhvr>
                                          <p:tavLst>
                                            <p:tav tm="0">
                                              <p:val>
                                                <p:strVal val="#ppt_x-#ppt_w*1.125000"/>
                                              </p:val>
                                            </p:tav>
                                            <p:tav tm="100000">
                                              <p:val>
                                                <p:strVal val="#ppt_x"/>
                                              </p:val>
                                            </p:tav>
                                          </p:tavLst>
                                        </p:anim>
                                        <p:animEffect transition="in" filter="wipe(right)">
                                          <p:cBhvr>
                                            <p:cTn id="79" dur="500"/>
                                            <p:tgtEl>
                                              <p:spTgt spid="88"/>
                                            </p:tgtEl>
                                          </p:cBhvr>
                                        </p:animEffect>
                                      </p:childTnLst>
                                    </p:cTn>
                                  </p:par>
                                  <p:par>
                                    <p:cTn id="80" presetID="12" presetClass="entr" presetSubtype="8" fill="hold" nodeType="withEffect">
                                      <p:stCondLst>
                                        <p:cond delay="0"/>
                                      </p:stCondLst>
                                      <p:childTnLst>
                                        <p:set>
                                          <p:cBhvr>
                                            <p:cTn id="81" dur="1" fill="hold">
                                              <p:stCondLst>
                                                <p:cond delay="0"/>
                                              </p:stCondLst>
                                            </p:cTn>
                                            <p:tgtEl>
                                              <p:spTgt spid="106"/>
                                            </p:tgtEl>
                                            <p:attrNameLst>
                                              <p:attrName>style.visibility</p:attrName>
                                            </p:attrNameLst>
                                          </p:cBhvr>
                                          <p:to>
                                            <p:strVal val="visible"/>
                                          </p:to>
                                        </p:set>
                                        <p:anim calcmode="lin" valueType="num">
                                          <p:cBhvr additive="base">
                                            <p:cTn id="82" dur="500"/>
                                            <p:tgtEl>
                                              <p:spTgt spid="106"/>
                                            </p:tgtEl>
                                            <p:attrNameLst>
                                              <p:attrName>ppt_x</p:attrName>
                                            </p:attrNameLst>
                                          </p:cBhvr>
                                          <p:tavLst>
                                            <p:tav tm="0">
                                              <p:val>
                                                <p:strVal val="#ppt_x-#ppt_w*1.125000"/>
                                              </p:val>
                                            </p:tav>
                                            <p:tav tm="100000">
                                              <p:val>
                                                <p:strVal val="#ppt_x"/>
                                              </p:val>
                                            </p:tav>
                                          </p:tavLst>
                                        </p:anim>
                                        <p:animEffect transition="in" filter="wipe(right)">
                                          <p:cBhvr>
                                            <p:cTn id="83" dur="500"/>
                                            <p:tgtEl>
                                              <p:spTgt spid="106"/>
                                            </p:tgtEl>
                                          </p:cBhvr>
                                        </p:animEffect>
                                      </p:childTnLst>
                                    </p:cTn>
                                  </p:par>
                                  <p:par>
                                    <p:cTn id="84" presetID="12" presetClass="entr" presetSubtype="8" fill="hold" grpId="0" nodeType="withEffect">
                                      <p:stCondLst>
                                        <p:cond delay="0"/>
                                      </p:stCondLst>
                                      <p:childTnLst>
                                        <p:set>
                                          <p:cBhvr>
                                            <p:cTn id="85" dur="1" fill="hold">
                                              <p:stCondLst>
                                                <p:cond delay="0"/>
                                              </p:stCondLst>
                                            </p:cTn>
                                            <p:tgtEl>
                                              <p:spTgt spid="105"/>
                                            </p:tgtEl>
                                            <p:attrNameLst>
                                              <p:attrName>style.visibility</p:attrName>
                                            </p:attrNameLst>
                                          </p:cBhvr>
                                          <p:to>
                                            <p:strVal val="visible"/>
                                          </p:to>
                                        </p:set>
                                        <p:anim calcmode="lin" valueType="num">
                                          <p:cBhvr additive="base">
                                            <p:cTn id="86" dur="500"/>
                                            <p:tgtEl>
                                              <p:spTgt spid="105"/>
                                            </p:tgtEl>
                                            <p:attrNameLst>
                                              <p:attrName>ppt_x</p:attrName>
                                            </p:attrNameLst>
                                          </p:cBhvr>
                                          <p:tavLst>
                                            <p:tav tm="0">
                                              <p:val>
                                                <p:strVal val="#ppt_x-#ppt_w*1.125000"/>
                                              </p:val>
                                            </p:tav>
                                            <p:tav tm="100000">
                                              <p:val>
                                                <p:strVal val="#ppt_x"/>
                                              </p:val>
                                            </p:tav>
                                          </p:tavLst>
                                        </p:anim>
                                        <p:animEffect transition="in" filter="wipe(right)">
                                          <p:cBhvr>
                                            <p:cTn id="87" dur="500"/>
                                            <p:tgtEl>
                                              <p:spTgt spid="105"/>
                                            </p:tgtEl>
                                          </p:cBhvr>
                                        </p:animEffect>
                                      </p:childTnLst>
                                    </p:cTn>
                                  </p:par>
                                </p:childTnLst>
                              </p:cTn>
                            </p:par>
                            <p:par>
                              <p:cTn id="88" fill="hold">
                                <p:stCondLst>
                                  <p:cond delay="2600"/>
                                </p:stCondLst>
                                <p:childTnLst>
                                  <p:par>
                                    <p:cTn id="89" presetID="42" presetClass="entr" presetSubtype="0" fill="hold" grpId="0" nodeType="afterEffect">
                                      <p:stCondLst>
                                        <p:cond delay="0"/>
                                      </p:stCondLst>
                                      <p:childTnLst>
                                        <p:set>
                                          <p:cBhvr>
                                            <p:cTn id="90" dur="1" fill="hold">
                                              <p:stCondLst>
                                                <p:cond delay="0"/>
                                              </p:stCondLst>
                                            </p:cTn>
                                            <p:tgtEl>
                                              <p:spTgt spid="83"/>
                                            </p:tgtEl>
                                            <p:attrNameLst>
                                              <p:attrName>style.visibility</p:attrName>
                                            </p:attrNameLst>
                                          </p:cBhvr>
                                          <p:to>
                                            <p:strVal val="visible"/>
                                          </p:to>
                                        </p:set>
                                        <p:animEffect transition="in" filter="fade">
                                          <p:cBhvr>
                                            <p:cTn id="91" dur="500"/>
                                            <p:tgtEl>
                                              <p:spTgt spid="83"/>
                                            </p:tgtEl>
                                          </p:cBhvr>
                                        </p:animEffect>
                                        <p:anim calcmode="lin" valueType="num">
                                          <p:cBhvr>
                                            <p:cTn id="92" dur="500" fill="hold"/>
                                            <p:tgtEl>
                                              <p:spTgt spid="83"/>
                                            </p:tgtEl>
                                            <p:attrNameLst>
                                              <p:attrName>ppt_x</p:attrName>
                                            </p:attrNameLst>
                                          </p:cBhvr>
                                          <p:tavLst>
                                            <p:tav tm="0">
                                              <p:val>
                                                <p:strVal val="#ppt_x"/>
                                              </p:val>
                                            </p:tav>
                                            <p:tav tm="100000">
                                              <p:val>
                                                <p:strVal val="#ppt_x"/>
                                              </p:val>
                                            </p:tav>
                                          </p:tavLst>
                                        </p:anim>
                                        <p:anim calcmode="lin" valueType="num">
                                          <p:cBhvr>
                                            <p:cTn id="93" dur="500" fill="hold"/>
                                            <p:tgtEl>
                                              <p:spTgt spid="83"/>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90"/>
                                            </p:tgtEl>
                                            <p:attrNameLst>
                                              <p:attrName>style.visibility</p:attrName>
                                            </p:attrNameLst>
                                          </p:cBhvr>
                                          <p:to>
                                            <p:strVal val="visible"/>
                                          </p:to>
                                        </p:set>
                                        <p:animEffect transition="in" filter="fade">
                                          <p:cBhvr>
                                            <p:cTn id="96" dur="500"/>
                                            <p:tgtEl>
                                              <p:spTgt spid="90"/>
                                            </p:tgtEl>
                                          </p:cBhvr>
                                        </p:animEffect>
                                        <p:anim calcmode="lin" valueType="num">
                                          <p:cBhvr>
                                            <p:cTn id="97" dur="500" fill="hold"/>
                                            <p:tgtEl>
                                              <p:spTgt spid="90"/>
                                            </p:tgtEl>
                                            <p:attrNameLst>
                                              <p:attrName>ppt_x</p:attrName>
                                            </p:attrNameLst>
                                          </p:cBhvr>
                                          <p:tavLst>
                                            <p:tav tm="0">
                                              <p:val>
                                                <p:strVal val="#ppt_x"/>
                                              </p:val>
                                            </p:tav>
                                            <p:tav tm="100000">
                                              <p:val>
                                                <p:strVal val="#ppt_x"/>
                                              </p:val>
                                            </p:tav>
                                          </p:tavLst>
                                        </p:anim>
                                        <p:anim calcmode="lin" valueType="num">
                                          <p:cBhvr>
                                            <p:cTn id="98" dur="500" fill="hold"/>
                                            <p:tgtEl>
                                              <p:spTgt spid="90"/>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99"/>
                                            </p:tgtEl>
                                            <p:attrNameLst>
                                              <p:attrName>style.visibility</p:attrName>
                                            </p:attrNameLst>
                                          </p:cBhvr>
                                          <p:to>
                                            <p:strVal val="visible"/>
                                          </p:to>
                                        </p:set>
                                        <p:animEffect transition="in" filter="fade">
                                          <p:cBhvr>
                                            <p:cTn id="101" dur="500"/>
                                            <p:tgtEl>
                                              <p:spTgt spid="99"/>
                                            </p:tgtEl>
                                          </p:cBhvr>
                                        </p:animEffect>
                                        <p:anim calcmode="lin" valueType="num">
                                          <p:cBhvr>
                                            <p:cTn id="102" dur="500" fill="hold"/>
                                            <p:tgtEl>
                                              <p:spTgt spid="99"/>
                                            </p:tgtEl>
                                            <p:attrNameLst>
                                              <p:attrName>ppt_x</p:attrName>
                                            </p:attrNameLst>
                                          </p:cBhvr>
                                          <p:tavLst>
                                            <p:tav tm="0">
                                              <p:val>
                                                <p:strVal val="#ppt_x"/>
                                              </p:val>
                                            </p:tav>
                                            <p:tav tm="100000">
                                              <p:val>
                                                <p:strVal val="#ppt_x"/>
                                              </p:val>
                                            </p:tav>
                                          </p:tavLst>
                                        </p:anim>
                                        <p:anim calcmode="lin" valueType="num">
                                          <p:cBhvr>
                                            <p:cTn id="103" dur="500" fill="hold"/>
                                            <p:tgtEl>
                                              <p:spTgt spid="99"/>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500"/>
                                            <p:tgtEl>
                                              <p:spTgt spid="107"/>
                                            </p:tgtEl>
                                          </p:cBhvr>
                                        </p:animEffect>
                                        <p:anim calcmode="lin" valueType="num">
                                          <p:cBhvr>
                                            <p:cTn id="107" dur="500" fill="hold"/>
                                            <p:tgtEl>
                                              <p:spTgt spid="107"/>
                                            </p:tgtEl>
                                            <p:attrNameLst>
                                              <p:attrName>ppt_x</p:attrName>
                                            </p:attrNameLst>
                                          </p:cBhvr>
                                          <p:tavLst>
                                            <p:tav tm="0">
                                              <p:val>
                                                <p:strVal val="#ppt_x"/>
                                              </p:val>
                                            </p:tav>
                                            <p:tav tm="100000">
                                              <p:val>
                                                <p:strVal val="#ppt_x"/>
                                              </p:val>
                                            </p:tav>
                                          </p:tavLst>
                                        </p:anim>
                                        <p:anim calcmode="lin" valueType="num">
                                          <p:cBhvr>
                                            <p:cTn id="108" dur="500" fill="hold"/>
                                            <p:tgtEl>
                                              <p:spTgt spid="107"/>
                                            </p:tgtEl>
                                            <p:attrNameLst>
                                              <p:attrName>ppt_y</p:attrName>
                                            </p:attrNameLst>
                                          </p:cBhvr>
                                          <p:tavLst>
                                            <p:tav tm="0">
                                              <p:val>
                                                <p:strVal val="#ppt_y+.1"/>
                                              </p:val>
                                            </p:tav>
                                            <p:tav tm="100000">
                                              <p:val>
                                                <p:strVal val="#ppt_y"/>
                                              </p:val>
                                            </p:tav>
                                          </p:tavLst>
                                        </p:anim>
                                      </p:childTnLst>
                                    </p:cTn>
                                  </p:par>
                                </p:childTnLst>
                              </p:cTn>
                            </p:par>
                            <p:par>
                              <p:cTn id="109" fill="hold">
                                <p:stCondLst>
                                  <p:cond delay="3100"/>
                                </p:stCondLst>
                                <p:childTnLst>
                                  <p:par>
                                    <p:cTn id="110" presetID="10" presetClass="entr" presetSubtype="0" fill="hold" grpId="0" nodeType="after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fade">
                                          <p:cBhvr>
                                            <p:cTn id="112"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79" grpId="0"/>
          <p:bldP spid="81" grpId="0"/>
          <p:bldP spid="83" grpId="0"/>
          <p:bldP spid="87" grpId="0"/>
          <p:bldP spid="88" grpId="0"/>
          <p:bldP spid="90" grpId="0"/>
          <p:bldP spid="96" grpId="0"/>
          <p:bldP spid="97" grpId="0"/>
          <p:bldP spid="99" grpId="0"/>
          <p:bldP spid="104" grpId="0"/>
          <p:bldP spid="105" grpId="0"/>
          <p:bldP spid="107" grpId="0"/>
          <p:bldP spid="110"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理论基础</a:t>
            </a:r>
          </a:p>
        </p:txBody>
      </p:sp>
      <p:sp>
        <p:nvSpPr>
          <p:cNvPr id="27" name="TextBox 26"/>
          <p:cNvSpPr txBox="1"/>
          <p:nvPr/>
        </p:nvSpPr>
        <p:spPr>
          <a:xfrm>
            <a:off x="2390916" y="267886"/>
            <a:ext cx="2018501" cy="338554"/>
          </a:xfrm>
          <a:prstGeom prst="rect">
            <a:avLst/>
          </a:prstGeom>
          <a:noFill/>
        </p:spPr>
        <p:txBody>
          <a:bodyPr wrap="none" rtlCol="0">
            <a:spAutoFit/>
          </a:bodyPr>
          <a:lstStyle/>
          <a:p>
            <a:pPr algn="ctr"/>
            <a:r>
              <a:rPr lang="en-US" altLang="zh-CN" sz="1600" dirty="0">
                <a:solidFill>
                  <a:srgbClr val="C00000"/>
                </a:solidFill>
                <a:latin typeface="Kozuka Gothic Pro R" pitchFamily="34" charset="-128"/>
                <a:ea typeface="Kozuka Gothic Pro R" pitchFamily="34" charset="-128"/>
              </a:rPr>
              <a:t>THEORETICAL BASIS</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70018" y="2007682"/>
            <a:ext cx="954107" cy="246221"/>
          </a:xfrm>
          <a:prstGeom prst="rect">
            <a:avLst/>
          </a:prstGeom>
          <a:noFill/>
        </p:spPr>
        <p:txBody>
          <a:bodyPr wrap="none" rtlCol="0">
            <a:spAutoFit/>
          </a:bodyPr>
          <a:lstStyle/>
          <a:p>
            <a:r>
              <a:rPr lang="zh-CN" altLang="en-US" sz="1000" dirty="0">
                <a:solidFill>
                  <a:srgbClr val="C00000"/>
                </a:solidFill>
                <a:latin typeface="方正兰亭细黑_GBK" pitchFamily="2" charset="-122"/>
                <a:ea typeface="方正兰亭细黑_GBK" pitchFamily="2" charset="-122"/>
              </a:rPr>
              <a:t>添加文字标题</a:t>
            </a:r>
          </a:p>
        </p:txBody>
      </p:sp>
      <p:sp>
        <p:nvSpPr>
          <p:cNvPr id="51" name="TextBox 50"/>
          <p:cNvSpPr txBox="1"/>
          <p:nvPr/>
        </p:nvSpPr>
        <p:spPr>
          <a:xfrm>
            <a:off x="1211542" y="2677964"/>
            <a:ext cx="954107" cy="246221"/>
          </a:xfrm>
          <a:prstGeom prst="rect">
            <a:avLst/>
          </a:prstGeom>
          <a:noFill/>
        </p:spPr>
        <p:txBody>
          <a:bodyPr wrap="none" rtlCol="0">
            <a:spAutoFit/>
          </a:bodyPr>
          <a:lstStyle/>
          <a:p>
            <a:r>
              <a:rPr lang="zh-CN" altLang="en-US" sz="1000" dirty="0">
                <a:solidFill>
                  <a:srgbClr val="C00000"/>
                </a:solidFill>
                <a:latin typeface="方正兰亭细黑_GBK" pitchFamily="2" charset="-122"/>
                <a:ea typeface="方正兰亭细黑_GBK" pitchFamily="2" charset="-122"/>
              </a:rPr>
              <a:t>添加文字标题</a:t>
            </a:r>
          </a:p>
        </p:txBody>
      </p:sp>
      <p:sp>
        <p:nvSpPr>
          <p:cNvPr id="52" name="TextBox 51"/>
          <p:cNvSpPr txBox="1"/>
          <p:nvPr/>
        </p:nvSpPr>
        <p:spPr>
          <a:xfrm>
            <a:off x="1776731" y="3059321"/>
            <a:ext cx="954107" cy="246221"/>
          </a:xfrm>
          <a:prstGeom prst="rect">
            <a:avLst/>
          </a:prstGeom>
          <a:noFill/>
        </p:spPr>
        <p:txBody>
          <a:bodyPr wrap="none" rtlCol="0">
            <a:spAutoFit/>
          </a:bodyPr>
          <a:lstStyle/>
          <a:p>
            <a:r>
              <a:rPr lang="zh-CN" altLang="en-US" sz="1000" dirty="0">
                <a:solidFill>
                  <a:srgbClr val="C00000"/>
                </a:solidFill>
                <a:latin typeface="方正兰亭细黑_GBK" pitchFamily="2" charset="-122"/>
                <a:ea typeface="方正兰亭细黑_GBK" pitchFamily="2" charset="-122"/>
              </a:rPr>
              <a:t>添加文字标题</a:t>
            </a:r>
          </a:p>
        </p:txBody>
      </p:sp>
      <p:sp>
        <p:nvSpPr>
          <p:cNvPr id="53" name="TextBox 52"/>
          <p:cNvSpPr txBox="1"/>
          <p:nvPr/>
        </p:nvSpPr>
        <p:spPr>
          <a:xfrm>
            <a:off x="3016303" y="3334604"/>
            <a:ext cx="954107" cy="246221"/>
          </a:xfrm>
          <a:prstGeom prst="rect">
            <a:avLst/>
          </a:prstGeom>
          <a:noFill/>
        </p:spPr>
        <p:txBody>
          <a:bodyPr wrap="none" rtlCol="0">
            <a:spAutoFit/>
          </a:bodyPr>
          <a:lstStyle/>
          <a:p>
            <a:r>
              <a:rPr lang="zh-CN" altLang="en-US" sz="1000" dirty="0">
                <a:solidFill>
                  <a:srgbClr val="C00000"/>
                </a:solidFill>
                <a:latin typeface="方正兰亭细黑_GBK" pitchFamily="2" charset="-122"/>
                <a:ea typeface="方正兰亭细黑_GBK" pitchFamily="2" charset="-122"/>
              </a:rPr>
              <a:t>添加文字标题</a:t>
            </a:r>
          </a:p>
        </p:txBody>
      </p:sp>
      <p:sp>
        <p:nvSpPr>
          <p:cNvPr id="54" name="TextBox 53"/>
          <p:cNvSpPr txBox="1"/>
          <p:nvPr/>
        </p:nvSpPr>
        <p:spPr>
          <a:xfrm>
            <a:off x="7290847" y="2735818"/>
            <a:ext cx="954107" cy="246221"/>
          </a:xfrm>
          <a:prstGeom prst="rect">
            <a:avLst/>
          </a:prstGeom>
          <a:noFill/>
        </p:spPr>
        <p:txBody>
          <a:bodyPr wrap="none" rtlCol="0">
            <a:spAutoFit/>
          </a:bodyPr>
          <a:lstStyle/>
          <a:p>
            <a:r>
              <a:rPr lang="zh-CN" altLang="en-US" sz="1000" dirty="0">
                <a:solidFill>
                  <a:srgbClr val="C00000"/>
                </a:solidFill>
                <a:latin typeface="方正兰亭细黑_GBK" pitchFamily="2" charset="-122"/>
                <a:ea typeface="方正兰亭细黑_GBK" pitchFamily="2" charset="-122"/>
              </a:rPr>
              <a:t>添加文字标题</a:t>
            </a:r>
          </a:p>
        </p:txBody>
      </p:sp>
      <p:sp>
        <p:nvSpPr>
          <p:cNvPr id="55" name="TextBox 54"/>
          <p:cNvSpPr txBox="1"/>
          <p:nvPr/>
        </p:nvSpPr>
        <p:spPr>
          <a:xfrm>
            <a:off x="6973636" y="2127165"/>
            <a:ext cx="954107" cy="246221"/>
          </a:xfrm>
          <a:prstGeom prst="rect">
            <a:avLst/>
          </a:prstGeom>
          <a:noFill/>
        </p:spPr>
        <p:txBody>
          <a:bodyPr wrap="none" rtlCol="0">
            <a:spAutoFit/>
          </a:bodyPr>
          <a:lstStyle/>
          <a:p>
            <a:r>
              <a:rPr lang="zh-CN" altLang="en-US" sz="1000" dirty="0">
                <a:solidFill>
                  <a:srgbClr val="C00000"/>
                </a:solidFill>
                <a:latin typeface="方正兰亭细黑_GBK" pitchFamily="2" charset="-122"/>
                <a:ea typeface="方正兰亭细黑_GBK" pitchFamily="2" charset="-122"/>
              </a:rPr>
              <a:t>添加文字标题</a:t>
            </a:r>
          </a:p>
        </p:txBody>
      </p:sp>
      <p:sp>
        <p:nvSpPr>
          <p:cNvPr id="56" name="TextBox 55"/>
          <p:cNvSpPr txBox="1"/>
          <p:nvPr/>
        </p:nvSpPr>
        <p:spPr>
          <a:xfrm>
            <a:off x="6449782" y="1719776"/>
            <a:ext cx="954107" cy="246221"/>
          </a:xfrm>
          <a:prstGeom prst="rect">
            <a:avLst/>
          </a:prstGeom>
          <a:noFill/>
        </p:spPr>
        <p:txBody>
          <a:bodyPr wrap="none" rtlCol="0">
            <a:spAutoFit/>
          </a:bodyPr>
          <a:lstStyle/>
          <a:p>
            <a:r>
              <a:rPr lang="zh-CN" altLang="en-US" sz="1000" dirty="0">
                <a:solidFill>
                  <a:srgbClr val="C00000"/>
                </a:solidFill>
                <a:latin typeface="方正兰亭细黑_GBK" pitchFamily="2" charset="-122"/>
                <a:ea typeface="方正兰亭细黑_GBK" pitchFamily="2" charset="-122"/>
              </a:rPr>
              <a:t>添加文字标题</a:t>
            </a:r>
          </a:p>
        </p:txBody>
      </p:sp>
      <p:sp>
        <p:nvSpPr>
          <p:cNvPr id="57" name="TextBox 56"/>
          <p:cNvSpPr txBox="1"/>
          <p:nvPr/>
        </p:nvSpPr>
        <p:spPr>
          <a:xfrm>
            <a:off x="5209570" y="1429287"/>
            <a:ext cx="954107" cy="246221"/>
          </a:xfrm>
          <a:prstGeom prst="rect">
            <a:avLst/>
          </a:prstGeom>
          <a:noFill/>
        </p:spPr>
        <p:txBody>
          <a:bodyPr wrap="none" rtlCol="0">
            <a:spAutoFit/>
          </a:bodyPr>
          <a:lstStyle/>
          <a:p>
            <a:r>
              <a:rPr lang="zh-CN" altLang="en-US" sz="1000" dirty="0">
                <a:solidFill>
                  <a:srgbClr val="C00000"/>
                </a:solidFill>
                <a:latin typeface="方正兰亭细黑_GBK" pitchFamily="2" charset="-122"/>
                <a:ea typeface="方正兰亭细黑_GBK" pitchFamily="2" charset="-122"/>
              </a:rPr>
              <a:t>添加文字标题</a:t>
            </a:r>
          </a:p>
        </p:txBody>
      </p:sp>
      <p:sp>
        <p:nvSpPr>
          <p:cNvPr id="58" name="TextBox 57"/>
          <p:cNvSpPr txBox="1"/>
          <p:nvPr/>
        </p:nvSpPr>
        <p:spPr>
          <a:xfrm>
            <a:off x="4107247" y="1797468"/>
            <a:ext cx="954107" cy="246221"/>
          </a:xfrm>
          <a:prstGeom prst="rect">
            <a:avLst/>
          </a:prstGeom>
          <a:noFill/>
        </p:spPr>
        <p:txBody>
          <a:bodyPr wrap="none" rtlCol="0">
            <a:spAutoFit/>
          </a:bodyPr>
          <a:lstStyle/>
          <a:p>
            <a:r>
              <a:rPr lang="zh-CN" altLang="en-US" sz="1000" dirty="0">
                <a:solidFill>
                  <a:srgbClr val="C00000"/>
                </a:solidFill>
                <a:latin typeface="方正兰亭细黑_GBK" pitchFamily="2" charset="-122"/>
                <a:ea typeface="方正兰亭细黑_GBK" pitchFamily="2" charset="-122"/>
              </a:rPr>
              <a:t>添加文字标题</a:t>
            </a:r>
          </a:p>
        </p:txBody>
      </p:sp>
      <p:sp>
        <p:nvSpPr>
          <p:cNvPr id="59" name="TextBox 58"/>
          <p:cNvSpPr txBox="1"/>
          <p:nvPr/>
        </p:nvSpPr>
        <p:spPr>
          <a:xfrm>
            <a:off x="3808285" y="2051887"/>
            <a:ext cx="954107" cy="246221"/>
          </a:xfrm>
          <a:prstGeom prst="rect">
            <a:avLst/>
          </a:prstGeom>
          <a:noFill/>
        </p:spPr>
        <p:txBody>
          <a:bodyPr wrap="none" rtlCol="0">
            <a:spAutoFit/>
          </a:bodyPr>
          <a:lstStyle/>
          <a:p>
            <a:r>
              <a:rPr lang="zh-CN" altLang="en-US" sz="1000" dirty="0">
                <a:solidFill>
                  <a:srgbClr val="C00000"/>
                </a:solidFill>
                <a:latin typeface="方正兰亭细黑_GBK" pitchFamily="2" charset="-122"/>
                <a:ea typeface="方正兰亭细黑_GBK" pitchFamily="2" charset="-122"/>
              </a:rPr>
              <a:t>添加文字标题</a:t>
            </a:r>
          </a:p>
        </p:txBody>
      </p:sp>
      <p:sp>
        <p:nvSpPr>
          <p:cNvPr id="60" name="TextBox 59"/>
          <p:cNvSpPr txBox="1"/>
          <p:nvPr/>
        </p:nvSpPr>
        <p:spPr>
          <a:xfrm>
            <a:off x="3624408" y="2283869"/>
            <a:ext cx="954107" cy="246221"/>
          </a:xfrm>
          <a:prstGeom prst="rect">
            <a:avLst/>
          </a:prstGeom>
          <a:noFill/>
        </p:spPr>
        <p:txBody>
          <a:bodyPr wrap="none" rtlCol="0">
            <a:spAutoFit/>
          </a:bodyPr>
          <a:lstStyle/>
          <a:p>
            <a:r>
              <a:rPr lang="zh-CN" altLang="en-US" sz="1000" dirty="0">
                <a:solidFill>
                  <a:srgbClr val="C00000"/>
                </a:solidFill>
                <a:latin typeface="方正兰亭细黑_GBK" pitchFamily="2" charset="-122"/>
                <a:ea typeface="方正兰亭细黑_GBK" pitchFamily="2" charset="-122"/>
              </a:rPr>
              <a:t>添加文字标题</a:t>
            </a:r>
          </a:p>
        </p:txBody>
      </p:sp>
      <p:sp>
        <p:nvSpPr>
          <p:cNvPr id="61" name="TextBox 60"/>
          <p:cNvSpPr txBox="1"/>
          <p:nvPr/>
        </p:nvSpPr>
        <p:spPr>
          <a:xfrm>
            <a:off x="4555887" y="2533094"/>
            <a:ext cx="954107" cy="246221"/>
          </a:xfrm>
          <a:prstGeom prst="rect">
            <a:avLst/>
          </a:prstGeom>
          <a:noFill/>
        </p:spPr>
        <p:txBody>
          <a:bodyPr wrap="none" rtlCol="0">
            <a:spAutoFit/>
          </a:bodyPr>
          <a:lstStyle/>
          <a:p>
            <a:r>
              <a:rPr lang="zh-CN" altLang="en-US" sz="1000" dirty="0">
                <a:solidFill>
                  <a:srgbClr val="C00000"/>
                </a:solidFill>
                <a:latin typeface="方正兰亭细黑_GBK" pitchFamily="2" charset="-122"/>
                <a:ea typeface="方正兰亭细黑_GBK" pitchFamily="2" charset="-122"/>
              </a:rPr>
              <a:t>添加文字标题</a:t>
            </a:r>
          </a:p>
        </p:txBody>
      </p:sp>
      <p:sp>
        <p:nvSpPr>
          <p:cNvPr id="62" name="TextBox 61"/>
          <p:cNvSpPr txBox="1"/>
          <p:nvPr/>
        </p:nvSpPr>
        <p:spPr>
          <a:xfrm>
            <a:off x="4378112" y="2787513"/>
            <a:ext cx="954107" cy="246221"/>
          </a:xfrm>
          <a:prstGeom prst="rect">
            <a:avLst/>
          </a:prstGeom>
          <a:noFill/>
        </p:spPr>
        <p:txBody>
          <a:bodyPr wrap="none" rtlCol="0">
            <a:spAutoFit/>
          </a:bodyPr>
          <a:lstStyle/>
          <a:p>
            <a:r>
              <a:rPr lang="zh-CN" altLang="en-US" sz="1000" dirty="0">
                <a:solidFill>
                  <a:srgbClr val="C00000"/>
                </a:solidFill>
                <a:latin typeface="方正兰亭细黑_GBK" pitchFamily="2" charset="-122"/>
                <a:ea typeface="方正兰亭细黑_GBK" pitchFamily="2" charset="-122"/>
              </a:rPr>
              <a:t>添加文字标题</a:t>
            </a:r>
          </a:p>
        </p:txBody>
      </p:sp>
      <p:sp>
        <p:nvSpPr>
          <p:cNvPr id="63" name="TextBox 62"/>
          <p:cNvSpPr txBox="1"/>
          <p:nvPr/>
        </p:nvSpPr>
        <p:spPr>
          <a:xfrm>
            <a:off x="4073048" y="3019495"/>
            <a:ext cx="954107" cy="246221"/>
          </a:xfrm>
          <a:prstGeom prst="rect">
            <a:avLst/>
          </a:prstGeom>
          <a:noFill/>
        </p:spPr>
        <p:txBody>
          <a:bodyPr wrap="none" rtlCol="0">
            <a:spAutoFit/>
          </a:bodyPr>
          <a:lstStyle/>
          <a:p>
            <a:r>
              <a:rPr lang="zh-CN" altLang="en-US" sz="1000" dirty="0">
                <a:solidFill>
                  <a:srgbClr val="C00000"/>
                </a:solidFill>
                <a:latin typeface="方正兰亭细黑_GBK" pitchFamily="2" charset="-122"/>
                <a:ea typeface="方正兰亭细黑_GBK" pitchFamily="2" charset="-122"/>
              </a:rPr>
              <a:t>添加文字标题</a:t>
            </a:r>
          </a:p>
        </p:txBody>
      </p:sp>
      <p:sp>
        <p:nvSpPr>
          <p:cNvPr id="135" name="TextBox 134"/>
          <p:cNvSpPr txBox="1"/>
          <p:nvPr/>
        </p:nvSpPr>
        <p:spPr>
          <a:xfrm>
            <a:off x="709404" y="3942940"/>
            <a:ext cx="7725192" cy="646331"/>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请您添加文字内容，内容详尽简要清晰足够表达标题，准确无误。添加文字内容，内容详尽简要清晰。请您添加</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文字内容，内容详尽简要清晰足够表达标题，准确无误。添加文字内容，内容详尽简要清晰。请您添加文字内容</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，内容详尽简要清晰足够表达标题，准确无误。添加文字内容，内容详尽简要清晰。</a:t>
            </a:r>
            <a:endParaRPr lang="en-US" altLang="zh-CN" sz="1200" dirty="0">
              <a:latin typeface="方正兰亭细黑_GBK_M" pitchFamily="2" charset="2"/>
              <a:ea typeface="方正兰亭细黑_GBK_M" pitchFamily="2" charset="2"/>
              <a:cs typeface="方正兰亭细黑_GBK_M" pitchFamily="2" charset="2"/>
            </a:endParaRPr>
          </a:p>
        </p:txBody>
      </p:sp>
      <p:sp>
        <p:nvSpPr>
          <p:cNvPr id="36" name="椭圆 35"/>
          <p:cNvSpPr/>
          <p:nvPr/>
        </p:nvSpPr>
        <p:spPr>
          <a:xfrm>
            <a:off x="1900238" y="1837587"/>
            <a:ext cx="584200" cy="584200"/>
          </a:xfrm>
          <a:prstGeom prst="ellipse">
            <a:avLst/>
          </a:prstGeom>
          <a:solidFill>
            <a:schemeClr val="tx1"/>
          </a:solidFill>
          <a:ln>
            <a:noFill/>
          </a:ln>
          <a:effectLst>
            <a:outerShdw blurRad="254000" dist="190500" dir="8100000" algn="tr"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9" name="椭圆 38"/>
          <p:cNvSpPr/>
          <p:nvPr/>
        </p:nvSpPr>
        <p:spPr>
          <a:xfrm>
            <a:off x="6470093" y="2011678"/>
            <a:ext cx="525577" cy="525577"/>
          </a:xfrm>
          <a:prstGeom prst="ellipse">
            <a:avLst/>
          </a:prstGeom>
          <a:solidFill>
            <a:schemeClr val="tx1"/>
          </a:solidFill>
          <a:ln>
            <a:noFill/>
          </a:ln>
          <a:effectLst>
            <a:outerShdw blurRad="254000" dist="190500" dir="8100000" algn="tr"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nvGrpSpPr>
          <p:cNvPr id="85" name="组合 84"/>
          <p:cNvGrpSpPr/>
          <p:nvPr/>
        </p:nvGrpSpPr>
        <p:grpSpPr>
          <a:xfrm>
            <a:off x="2189163" y="2476496"/>
            <a:ext cx="518643" cy="518643"/>
            <a:chOff x="304800" y="673100"/>
            <a:chExt cx="4000500" cy="4000500"/>
          </a:xfrm>
          <a:effectLst>
            <a:outerShdw blurRad="444500" dist="254000" dir="8100000" algn="tr" rotWithShape="0">
              <a:prstClr val="black">
                <a:alpha val="50000"/>
              </a:prstClr>
            </a:outerShdw>
          </a:effectLst>
        </p:grpSpPr>
        <p:sp>
          <p:nvSpPr>
            <p:cNvPr id="93" name="同心圆 9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02" name="椭圆 10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sp>
        <p:nvSpPr>
          <p:cNvPr id="40" name="椭圆 39"/>
          <p:cNvSpPr>
            <a:spLocks noChangeAspect="1"/>
          </p:cNvSpPr>
          <p:nvPr/>
        </p:nvSpPr>
        <p:spPr>
          <a:xfrm>
            <a:off x="2721515" y="2834126"/>
            <a:ext cx="468000" cy="468000"/>
          </a:xfrm>
          <a:prstGeom prst="ellipse">
            <a:avLst/>
          </a:prstGeom>
          <a:solidFill>
            <a:schemeClr val="tx1"/>
          </a:solidFill>
          <a:ln>
            <a:noFill/>
          </a:ln>
          <a:effectLst>
            <a:outerShdw blurRad="254000" dist="190500" dir="8100000" algn="tr"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43" name="椭圆 42"/>
          <p:cNvSpPr>
            <a:spLocks noChangeAspect="1"/>
          </p:cNvSpPr>
          <p:nvPr/>
        </p:nvSpPr>
        <p:spPr>
          <a:xfrm>
            <a:off x="5499438" y="1687097"/>
            <a:ext cx="396000" cy="396000"/>
          </a:xfrm>
          <a:prstGeom prst="ellipse">
            <a:avLst/>
          </a:prstGeom>
          <a:solidFill>
            <a:schemeClr val="tx1"/>
          </a:solidFill>
          <a:ln>
            <a:noFill/>
          </a:ln>
          <a:effectLst>
            <a:outerShdw blurRad="254000" dist="190500" dir="8100000" algn="tr"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44" name="椭圆 43"/>
          <p:cNvSpPr>
            <a:spLocks noChangeAspect="1"/>
          </p:cNvSpPr>
          <p:nvPr/>
        </p:nvSpPr>
        <p:spPr>
          <a:xfrm>
            <a:off x="3772243" y="2866287"/>
            <a:ext cx="342000" cy="342000"/>
          </a:xfrm>
          <a:prstGeom prst="ellipse">
            <a:avLst/>
          </a:prstGeom>
          <a:solidFill>
            <a:schemeClr val="tx1"/>
          </a:solidFill>
          <a:ln>
            <a:noFill/>
          </a:ln>
          <a:effectLst>
            <a:outerShdw blurRad="254000" dist="190500" dir="8100000" algn="tr"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47" name="椭圆 46"/>
          <p:cNvSpPr>
            <a:spLocks noChangeAspect="1"/>
          </p:cNvSpPr>
          <p:nvPr/>
        </p:nvSpPr>
        <p:spPr>
          <a:xfrm>
            <a:off x="4781938" y="2035317"/>
            <a:ext cx="277200" cy="277200"/>
          </a:xfrm>
          <a:prstGeom prst="ellipse">
            <a:avLst/>
          </a:prstGeom>
          <a:solidFill>
            <a:schemeClr val="tx1"/>
          </a:solidFill>
          <a:ln>
            <a:noFill/>
          </a:ln>
          <a:effectLst>
            <a:outerShdw blurRad="190500" dist="127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48" name="椭圆 47"/>
          <p:cNvSpPr>
            <a:spLocks noChangeAspect="1"/>
          </p:cNvSpPr>
          <p:nvPr/>
        </p:nvSpPr>
        <p:spPr>
          <a:xfrm>
            <a:off x="4389543" y="2500234"/>
            <a:ext cx="216000" cy="216000"/>
          </a:xfrm>
          <a:prstGeom prst="ellipse">
            <a:avLst/>
          </a:prstGeom>
          <a:solidFill>
            <a:schemeClr val="tx1"/>
          </a:solidFill>
          <a:ln>
            <a:noFill/>
          </a:ln>
          <a:effectLst>
            <a:outerShdw blurRad="190500" dist="127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nvGrpSpPr>
          <p:cNvPr id="117" name="组合 116"/>
          <p:cNvGrpSpPr/>
          <p:nvPr/>
        </p:nvGrpSpPr>
        <p:grpSpPr>
          <a:xfrm>
            <a:off x="6742189" y="2554436"/>
            <a:ext cx="583583" cy="583583"/>
            <a:chOff x="304800" y="673100"/>
            <a:chExt cx="4000500" cy="4000500"/>
          </a:xfrm>
          <a:effectLst>
            <a:outerShdw blurRad="444500" dist="254000" dir="8100000" algn="tr" rotWithShape="0">
              <a:prstClr val="black">
                <a:alpha val="50000"/>
              </a:prstClr>
            </a:outerShdw>
          </a:effectLst>
        </p:grpSpPr>
        <p:sp>
          <p:nvSpPr>
            <p:cNvPr id="118" name="同心圆 1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19" name="椭圆 1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grpSp>
        <p:nvGrpSpPr>
          <p:cNvPr id="120" name="组合 119"/>
          <p:cNvGrpSpPr/>
          <p:nvPr/>
        </p:nvGrpSpPr>
        <p:grpSpPr>
          <a:xfrm>
            <a:off x="5987876" y="1688018"/>
            <a:ext cx="484598" cy="484598"/>
            <a:chOff x="304800" y="673100"/>
            <a:chExt cx="4000500" cy="4000500"/>
          </a:xfrm>
          <a:effectLst>
            <a:outerShdw blurRad="444500" dist="254000" dir="8100000" algn="tr" rotWithShape="0">
              <a:prstClr val="black">
                <a:alpha val="50000"/>
              </a:prstClr>
            </a:outerShdw>
          </a:effectLst>
        </p:grpSpPr>
        <p:sp>
          <p:nvSpPr>
            <p:cNvPr id="121" name="同心圆 1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22" name="椭圆 12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grpSp>
        <p:nvGrpSpPr>
          <p:cNvPr id="123" name="组合 122"/>
          <p:cNvGrpSpPr/>
          <p:nvPr/>
        </p:nvGrpSpPr>
        <p:grpSpPr>
          <a:xfrm>
            <a:off x="3281017" y="2924185"/>
            <a:ext cx="399491" cy="399491"/>
            <a:chOff x="304800" y="673100"/>
            <a:chExt cx="4000500" cy="4000500"/>
          </a:xfrm>
          <a:effectLst>
            <a:outerShdw blurRad="444500" dist="254000" dir="8100000" algn="tr" rotWithShape="0">
              <a:prstClr val="black">
                <a:alpha val="50000"/>
              </a:prstClr>
            </a:outerShdw>
          </a:effectLst>
        </p:grpSpPr>
        <p:sp>
          <p:nvSpPr>
            <p:cNvPr id="124" name="同心圆 1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25" name="椭圆 12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grpSp>
        <p:nvGrpSpPr>
          <p:cNvPr id="126" name="组合 125"/>
          <p:cNvGrpSpPr/>
          <p:nvPr/>
        </p:nvGrpSpPr>
        <p:grpSpPr>
          <a:xfrm>
            <a:off x="5084782" y="1834061"/>
            <a:ext cx="339856" cy="339856"/>
            <a:chOff x="304800" y="673100"/>
            <a:chExt cx="4000500" cy="4000500"/>
          </a:xfrm>
          <a:effectLst>
            <a:outerShdw blurRad="444500" dist="254000" dir="8100000" algn="tr" rotWithShape="0">
              <a:prstClr val="black">
                <a:alpha val="50000"/>
              </a:prstClr>
            </a:outerShdw>
          </a:effectLst>
        </p:grpSpPr>
        <p:sp>
          <p:nvSpPr>
            <p:cNvPr id="127" name="同心圆 1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28" name="椭圆 12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grpSp>
        <p:nvGrpSpPr>
          <p:cNvPr id="129" name="组合 128"/>
          <p:cNvGrpSpPr/>
          <p:nvPr/>
        </p:nvGrpSpPr>
        <p:grpSpPr>
          <a:xfrm>
            <a:off x="4115409" y="2680345"/>
            <a:ext cx="274133" cy="274133"/>
            <a:chOff x="304800" y="673100"/>
            <a:chExt cx="4000500" cy="4000500"/>
          </a:xfrm>
          <a:effectLst>
            <a:outerShdw blurRad="127000" dist="127000" dir="8100000" algn="tr" rotWithShape="0">
              <a:prstClr val="black">
                <a:alpha val="40000"/>
              </a:prstClr>
            </a:outerShdw>
          </a:effectLst>
        </p:grpSpPr>
        <p:sp>
          <p:nvSpPr>
            <p:cNvPr id="130" name="同心圆 1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31" name="椭圆 13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grpSp>
        <p:nvGrpSpPr>
          <p:cNvPr id="132" name="组合 131"/>
          <p:cNvGrpSpPr/>
          <p:nvPr/>
        </p:nvGrpSpPr>
        <p:grpSpPr>
          <a:xfrm>
            <a:off x="4577361" y="2286548"/>
            <a:ext cx="226575" cy="226575"/>
            <a:chOff x="304800" y="673100"/>
            <a:chExt cx="4000500" cy="4000500"/>
          </a:xfrm>
          <a:effectLst>
            <a:outerShdw blurRad="127000" dist="127000" dir="8100000" algn="tr" rotWithShape="0">
              <a:prstClr val="black">
                <a:alpha val="40000"/>
              </a:prstClr>
            </a:outerShdw>
          </a:effectLst>
        </p:grpSpPr>
        <p:sp>
          <p:nvSpPr>
            <p:cNvPr id="133" name="同心圆 1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34" name="椭圆 13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sp>
        <p:nvSpPr>
          <p:cNvPr id="136" name="TextBox 135"/>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252046471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 presetClass="entr" presetSubtype="0" fill="hold" nodeType="afterEffect">
                                  <p:stCondLst>
                                    <p:cond delay="0"/>
                                  </p:stCondLst>
                                  <p:childTnLst>
                                    <p:set>
                                      <p:cBhvr>
                                        <p:cTn id="27" dur="1" fill="hold">
                                          <p:stCondLst>
                                            <p:cond delay="0"/>
                                          </p:stCondLst>
                                        </p:cTn>
                                        <p:tgtEl>
                                          <p:spTgt spid="132"/>
                                        </p:tgtEl>
                                        <p:attrNameLst>
                                          <p:attrName>style.visibility</p:attrName>
                                        </p:attrNameLst>
                                      </p:cBhvr>
                                      <p:to>
                                        <p:strVal val="visible"/>
                                      </p:to>
                                    </p:set>
                                  </p:childTnLst>
                                </p:cTn>
                              </p:par>
                              <p:par>
                                <p:cTn id="28" presetID="53" presetClass="entr" presetSubtype="16" fill="hold" nodeType="withEffect">
                                  <p:stCondLst>
                                    <p:cond delay="0"/>
                                  </p:stCondLst>
                                  <p:childTnLst>
                                    <p:set>
                                      <p:cBhvr>
                                        <p:cTn id="29" dur="1" fill="hold">
                                          <p:stCondLst>
                                            <p:cond delay="0"/>
                                          </p:stCondLst>
                                        </p:cTn>
                                        <p:tgtEl>
                                          <p:spTgt spid="132"/>
                                        </p:tgtEl>
                                        <p:attrNameLst>
                                          <p:attrName>style.visibility</p:attrName>
                                        </p:attrNameLst>
                                      </p:cBhvr>
                                      <p:to>
                                        <p:strVal val="visible"/>
                                      </p:to>
                                    </p:set>
                                    <p:anim calcmode="lin" valueType="num">
                                      <p:cBhvr>
                                        <p:cTn id="30" dur="1000" fill="hold"/>
                                        <p:tgtEl>
                                          <p:spTgt spid="132"/>
                                        </p:tgtEl>
                                        <p:attrNameLst>
                                          <p:attrName>ppt_w</p:attrName>
                                        </p:attrNameLst>
                                      </p:cBhvr>
                                      <p:tavLst>
                                        <p:tav tm="0">
                                          <p:val>
                                            <p:fltVal val="0"/>
                                          </p:val>
                                        </p:tav>
                                        <p:tav tm="100000">
                                          <p:val>
                                            <p:strVal val="#ppt_w"/>
                                          </p:val>
                                        </p:tav>
                                      </p:tavLst>
                                    </p:anim>
                                    <p:anim calcmode="lin" valueType="num">
                                      <p:cBhvr>
                                        <p:cTn id="31" dur="1000" fill="hold"/>
                                        <p:tgtEl>
                                          <p:spTgt spid="132"/>
                                        </p:tgtEl>
                                        <p:attrNameLst>
                                          <p:attrName>ppt_h</p:attrName>
                                        </p:attrNameLst>
                                      </p:cBhvr>
                                      <p:tavLst>
                                        <p:tav tm="0">
                                          <p:val>
                                            <p:fltVal val="0"/>
                                          </p:val>
                                        </p:tav>
                                        <p:tav tm="100000">
                                          <p:val>
                                            <p:strVal val="#ppt_h"/>
                                          </p:val>
                                        </p:tav>
                                      </p:tavLst>
                                    </p:anim>
                                    <p:animEffect transition="in" filter="fade">
                                      <p:cBhvr>
                                        <p:cTn id="32" dur="1000"/>
                                        <p:tgtEl>
                                          <p:spTgt spid="132"/>
                                        </p:tgtEl>
                                      </p:cBhvr>
                                    </p:animEffect>
                                  </p:childTnLst>
                                </p:cTn>
                              </p:par>
                              <p:par>
                                <p:cTn id="33" presetID="42" presetClass="path" presetSubtype="0" accel="50000" decel="50000" fill="hold" nodeType="withEffect">
                                  <p:stCondLst>
                                    <p:cond delay="0"/>
                                  </p:stCondLst>
                                  <p:childTnLst>
                                    <p:animMotion origin="layout" path="M 2.77778E-6 1.97531E-6 L 0.55781 1.97531E-6 " pathEditMode="relative" rAng="0" ptsTypes="AA">
                                      <p:cBhvr>
                                        <p:cTn id="34" dur="1000" spd="-100000" fill="hold"/>
                                        <p:tgtEl>
                                          <p:spTgt spid="132"/>
                                        </p:tgtEl>
                                        <p:attrNameLst>
                                          <p:attrName>ppt_x</p:attrName>
                                          <p:attrName>ppt_y</p:attrName>
                                        </p:attrNameLst>
                                      </p:cBhvr>
                                      <p:rCtr x="27882" y="0"/>
                                    </p:animMotion>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42" presetClass="path" presetSubtype="0" accel="50000" decel="50000" fill="hold" grpId="2" nodeType="withEffect">
                                  <p:stCondLst>
                                    <p:cond delay="0"/>
                                  </p:stCondLst>
                                  <p:childTnLst>
                                    <p:animMotion origin="layout" path="M -2.77778E-7 1.23457E-6 L -0.56719 0.00278 " pathEditMode="relative" rAng="0" ptsTypes="AA">
                                      <p:cBhvr>
                                        <p:cTn id="38" dur="1000" spd="-100000" fill="hold"/>
                                        <p:tgtEl>
                                          <p:spTgt spid="48"/>
                                        </p:tgtEl>
                                        <p:attrNameLst>
                                          <p:attrName>ppt_x</p:attrName>
                                          <p:attrName>ppt_y</p:attrName>
                                        </p:attrNameLst>
                                      </p:cBhvr>
                                      <p:rCtr x="-28368" y="123"/>
                                    </p:animMotion>
                                  </p:childTnLst>
                                </p:cTn>
                              </p:par>
                              <p:par>
                                <p:cTn id="39" presetID="53" presetClass="entr" presetSubtype="16" fill="hold" grpId="1" nodeType="withEffect">
                                  <p:stCondLst>
                                    <p:cond delay="0"/>
                                  </p:stCondLst>
                                  <p:childTnLst>
                                    <p:set>
                                      <p:cBhvr>
                                        <p:cTn id="40" dur="1" fill="hold">
                                          <p:stCondLst>
                                            <p:cond delay="0"/>
                                          </p:stCondLst>
                                        </p:cTn>
                                        <p:tgtEl>
                                          <p:spTgt spid="48"/>
                                        </p:tgtEl>
                                        <p:attrNameLst>
                                          <p:attrName>style.visibility</p:attrName>
                                        </p:attrNameLst>
                                      </p:cBhvr>
                                      <p:to>
                                        <p:strVal val="visible"/>
                                      </p:to>
                                    </p:set>
                                    <p:anim calcmode="lin" valueType="num">
                                      <p:cBhvr>
                                        <p:cTn id="41" dur="1000" fill="hold"/>
                                        <p:tgtEl>
                                          <p:spTgt spid="48"/>
                                        </p:tgtEl>
                                        <p:attrNameLst>
                                          <p:attrName>ppt_w</p:attrName>
                                        </p:attrNameLst>
                                      </p:cBhvr>
                                      <p:tavLst>
                                        <p:tav tm="0">
                                          <p:val>
                                            <p:fltVal val="0"/>
                                          </p:val>
                                        </p:tav>
                                        <p:tav tm="100000">
                                          <p:val>
                                            <p:strVal val="#ppt_w"/>
                                          </p:val>
                                        </p:tav>
                                      </p:tavLst>
                                    </p:anim>
                                    <p:anim calcmode="lin" valueType="num">
                                      <p:cBhvr>
                                        <p:cTn id="42" dur="1000" fill="hold"/>
                                        <p:tgtEl>
                                          <p:spTgt spid="48"/>
                                        </p:tgtEl>
                                        <p:attrNameLst>
                                          <p:attrName>ppt_h</p:attrName>
                                        </p:attrNameLst>
                                      </p:cBhvr>
                                      <p:tavLst>
                                        <p:tav tm="0">
                                          <p:val>
                                            <p:fltVal val="0"/>
                                          </p:val>
                                        </p:tav>
                                        <p:tav tm="100000">
                                          <p:val>
                                            <p:strVal val="#ppt_h"/>
                                          </p:val>
                                        </p:tav>
                                      </p:tavLst>
                                    </p:anim>
                                    <p:animEffect transition="in" filter="fade">
                                      <p:cBhvr>
                                        <p:cTn id="43" dur="1000"/>
                                        <p:tgtEl>
                                          <p:spTgt spid="48"/>
                                        </p:tgtEl>
                                      </p:cBhvr>
                                    </p:animEffect>
                                  </p:childTnLst>
                                </p:cTn>
                              </p:par>
                              <p:par>
                                <p:cTn id="44" presetID="1" presetClass="entr" presetSubtype="0" fill="hold" grpId="0" nodeType="withEffect">
                                  <p:stCondLst>
                                    <p:cond delay="300"/>
                                  </p:stCondLst>
                                  <p:childTnLst>
                                    <p:set>
                                      <p:cBhvr>
                                        <p:cTn id="45" dur="1" fill="hold">
                                          <p:stCondLst>
                                            <p:cond delay="0"/>
                                          </p:stCondLst>
                                        </p:cTn>
                                        <p:tgtEl>
                                          <p:spTgt spid="47"/>
                                        </p:tgtEl>
                                        <p:attrNameLst>
                                          <p:attrName>style.visibility</p:attrName>
                                        </p:attrNameLst>
                                      </p:cBhvr>
                                      <p:to>
                                        <p:strVal val="visible"/>
                                      </p:to>
                                    </p:set>
                                  </p:childTnLst>
                                </p:cTn>
                              </p:par>
                              <p:par>
                                <p:cTn id="46" presetID="42" presetClass="path" presetSubtype="0" accel="50000" decel="50000" fill="hold" grpId="2" nodeType="withEffect">
                                  <p:stCondLst>
                                    <p:cond delay="300"/>
                                  </p:stCondLst>
                                  <p:childTnLst>
                                    <p:animMotion origin="layout" path="M -8.33333E-7 -8.64198E-7 L 0.225 0.76111 " pathEditMode="relative" rAng="0" ptsTypes="AA">
                                      <p:cBhvr>
                                        <p:cTn id="47" dur="1000" spd="-100000" fill="hold"/>
                                        <p:tgtEl>
                                          <p:spTgt spid="47"/>
                                        </p:tgtEl>
                                        <p:attrNameLst>
                                          <p:attrName>ppt_x</p:attrName>
                                          <p:attrName>ppt_y</p:attrName>
                                        </p:attrNameLst>
                                      </p:cBhvr>
                                      <p:rCtr x="11250" y="38056"/>
                                    </p:animMotion>
                                  </p:childTnLst>
                                </p:cTn>
                              </p:par>
                              <p:par>
                                <p:cTn id="48" presetID="53" presetClass="entr" presetSubtype="16" fill="hold" grpId="1" nodeType="withEffect">
                                  <p:stCondLst>
                                    <p:cond delay="300"/>
                                  </p:stCondLst>
                                  <p:childTnLst>
                                    <p:set>
                                      <p:cBhvr>
                                        <p:cTn id="49" dur="1" fill="hold">
                                          <p:stCondLst>
                                            <p:cond delay="0"/>
                                          </p:stCondLst>
                                        </p:cTn>
                                        <p:tgtEl>
                                          <p:spTgt spid="47"/>
                                        </p:tgtEl>
                                        <p:attrNameLst>
                                          <p:attrName>style.visibility</p:attrName>
                                        </p:attrNameLst>
                                      </p:cBhvr>
                                      <p:to>
                                        <p:strVal val="visible"/>
                                      </p:to>
                                    </p:set>
                                    <p:anim calcmode="lin" valueType="num">
                                      <p:cBhvr>
                                        <p:cTn id="50" dur="1000" fill="hold"/>
                                        <p:tgtEl>
                                          <p:spTgt spid="47"/>
                                        </p:tgtEl>
                                        <p:attrNameLst>
                                          <p:attrName>ppt_w</p:attrName>
                                        </p:attrNameLst>
                                      </p:cBhvr>
                                      <p:tavLst>
                                        <p:tav tm="0">
                                          <p:val>
                                            <p:fltVal val="0"/>
                                          </p:val>
                                        </p:tav>
                                        <p:tav tm="100000">
                                          <p:val>
                                            <p:strVal val="#ppt_w"/>
                                          </p:val>
                                        </p:tav>
                                      </p:tavLst>
                                    </p:anim>
                                    <p:anim calcmode="lin" valueType="num">
                                      <p:cBhvr>
                                        <p:cTn id="51" dur="1000" fill="hold"/>
                                        <p:tgtEl>
                                          <p:spTgt spid="47"/>
                                        </p:tgtEl>
                                        <p:attrNameLst>
                                          <p:attrName>ppt_h</p:attrName>
                                        </p:attrNameLst>
                                      </p:cBhvr>
                                      <p:tavLst>
                                        <p:tav tm="0">
                                          <p:val>
                                            <p:fltVal val="0"/>
                                          </p:val>
                                        </p:tav>
                                        <p:tav tm="100000">
                                          <p:val>
                                            <p:strVal val="#ppt_h"/>
                                          </p:val>
                                        </p:tav>
                                      </p:tavLst>
                                    </p:anim>
                                    <p:animEffect transition="in" filter="fade">
                                      <p:cBhvr>
                                        <p:cTn id="52" dur="1000"/>
                                        <p:tgtEl>
                                          <p:spTgt spid="47"/>
                                        </p:tgtEl>
                                      </p:cBhvr>
                                    </p:animEffect>
                                  </p:childTnLst>
                                </p:cTn>
                              </p:par>
                              <p:par>
                                <p:cTn id="53" presetID="1" presetClass="entr" presetSubtype="0" fill="hold" nodeType="withEffect">
                                  <p:stCondLst>
                                    <p:cond delay="300"/>
                                  </p:stCondLst>
                                  <p:childTnLst>
                                    <p:set>
                                      <p:cBhvr>
                                        <p:cTn id="54" dur="1" fill="hold">
                                          <p:stCondLst>
                                            <p:cond delay="0"/>
                                          </p:stCondLst>
                                        </p:cTn>
                                        <p:tgtEl>
                                          <p:spTgt spid="129"/>
                                        </p:tgtEl>
                                        <p:attrNameLst>
                                          <p:attrName>style.visibility</p:attrName>
                                        </p:attrNameLst>
                                      </p:cBhvr>
                                      <p:to>
                                        <p:strVal val="visible"/>
                                      </p:to>
                                    </p:set>
                                  </p:childTnLst>
                                </p:cTn>
                              </p:par>
                              <p:par>
                                <p:cTn id="55" presetID="42" presetClass="path" presetSubtype="0" accel="50000" decel="50000" fill="hold" nodeType="withEffect">
                                  <p:stCondLst>
                                    <p:cond delay="300"/>
                                  </p:stCondLst>
                                  <p:childTnLst>
                                    <p:animMotion origin="layout" path="M -5.55556E-7 -8.64198E-7 L -0.25 -0.67778 " pathEditMode="relative" rAng="0" ptsTypes="AA">
                                      <p:cBhvr>
                                        <p:cTn id="56" dur="1000" spd="-100000" fill="hold"/>
                                        <p:tgtEl>
                                          <p:spTgt spid="129"/>
                                        </p:tgtEl>
                                        <p:attrNameLst>
                                          <p:attrName>ppt_x</p:attrName>
                                          <p:attrName>ppt_y</p:attrName>
                                        </p:attrNameLst>
                                      </p:cBhvr>
                                      <p:rCtr x="-12500" y="-33889"/>
                                    </p:animMotion>
                                  </p:childTnLst>
                                </p:cTn>
                              </p:par>
                              <p:par>
                                <p:cTn id="57" presetID="53" presetClass="entr" presetSubtype="16" fill="hold" nodeType="withEffect">
                                  <p:stCondLst>
                                    <p:cond delay="300"/>
                                  </p:stCondLst>
                                  <p:childTnLst>
                                    <p:set>
                                      <p:cBhvr>
                                        <p:cTn id="58" dur="1" fill="hold">
                                          <p:stCondLst>
                                            <p:cond delay="0"/>
                                          </p:stCondLst>
                                        </p:cTn>
                                        <p:tgtEl>
                                          <p:spTgt spid="129"/>
                                        </p:tgtEl>
                                        <p:attrNameLst>
                                          <p:attrName>style.visibility</p:attrName>
                                        </p:attrNameLst>
                                      </p:cBhvr>
                                      <p:to>
                                        <p:strVal val="visible"/>
                                      </p:to>
                                    </p:set>
                                    <p:anim calcmode="lin" valueType="num">
                                      <p:cBhvr>
                                        <p:cTn id="59" dur="1000" fill="hold"/>
                                        <p:tgtEl>
                                          <p:spTgt spid="129"/>
                                        </p:tgtEl>
                                        <p:attrNameLst>
                                          <p:attrName>ppt_w</p:attrName>
                                        </p:attrNameLst>
                                      </p:cBhvr>
                                      <p:tavLst>
                                        <p:tav tm="0">
                                          <p:val>
                                            <p:fltVal val="0"/>
                                          </p:val>
                                        </p:tav>
                                        <p:tav tm="100000">
                                          <p:val>
                                            <p:strVal val="#ppt_w"/>
                                          </p:val>
                                        </p:tav>
                                      </p:tavLst>
                                    </p:anim>
                                    <p:anim calcmode="lin" valueType="num">
                                      <p:cBhvr>
                                        <p:cTn id="60" dur="1000" fill="hold"/>
                                        <p:tgtEl>
                                          <p:spTgt spid="129"/>
                                        </p:tgtEl>
                                        <p:attrNameLst>
                                          <p:attrName>ppt_h</p:attrName>
                                        </p:attrNameLst>
                                      </p:cBhvr>
                                      <p:tavLst>
                                        <p:tav tm="0">
                                          <p:val>
                                            <p:fltVal val="0"/>
                                          </p:val>
                                        </p:tav>
                                        <p:tav tm="100000">
                                          <p:val>
                                            <p:strVal val="#ppt_h"/>
                                          </p:val>
                                        </p:tav>
                                      </p:tavLst>
                                    </p:anim>
                                    <p:animEffect transition="in" filter="fade">
                                      <p:cBhvr>
                                        <p:cTn id="61" dur="1000"/>
                                        <p:tgtEl>
                                          <p:spTgt spid="129"/>
                                        </p:tgtEl>
                                      </p:cBhvr>
                                    </p:animEffect>
                                  </p:childTnLst>
                                </p:cTn>
                              </p:par>
                              <p:par>
                                <p:cTn id="62" presetID="1" presetClass="entr" presetSubtype="0" fill="hold" grpId="0" nodeType="withEffect">
                                  <p:stCondLst>
                                    <p:cond delay="600"/>
                                  </p:stCondLst>
                                  <p:childTnLst>
                                    <p:set>
                                      <p:cBhvr>
                                        <p:cTn id="63" dur="1" fill="hold">
                                          <p:stCondLst>
                                            <p:cond delay="0"/>
                                          </p:stCondLst>
                                        </p:cTn>
                                        <p:tgtEl>
                                          <p:spTgt spid="44"/>
                                        </p:tgtEl>
                                        <p:attrNameLst>
                                          <p:attrName>style.visibility</p:attrName>
                                        </p:attrNameLst>
                                      </p:cBhvr>
                                      <p:to>
                                        <p:strVal val="visible"/>
                                      </p:to>
                                    </p:set>
                                  </p:childTnLst>
                                </p:cTn>
                              </p:par>
                              <p:par>
                                <p:cTn id="64" presetID="42" presetClass="path" presetSubtype="0" accel="50000" decel="50000" fill="hold" grpId="2" nodeType="withEffect">
                                  <p:stCondLst>
                                    <p:cond delay="600"/>
                                  </p:stCondLst>
                                  <p:childTnLst>
                                    <p:animMotion origin="layout" path="M 0 -2.09877E-6 L -0.00937 0.58056 " pathEditMode="relative" rAng="0" ptsTypes="AA">
                                      <p:cBhvr>
                                        <p:cTn id="65" dur="1000" spd="-100000" fill="hold"/>
                                        <p:tgtEl>
                                          <p:spTgt spid="44"/>
                                        </p:tgtEl>
                                        <p:attrNameLst>
                                          <p:attrName>ppt_x</p:attrName>
                                          <p:attrName>ppt_y</p:attrName>
                                        </p:attrNameLst>
                                      </p:cBhvr>
                                      <p:rCtr x="-469" y="29012"/>
                                    </p:animMotion>
                                  </p:childTnLst>
                                </p:cTn>
                              </p:par>
                              <p:par>
                                <p:cTn id="66" presetID="53" presetClass="entr" presetSubtype="16" fill="hold" grpId="1" nodeType="withEffect">
                                  <p:stCondLst>
                                    <p:cond delay="600"/>
                                  </p:stCondLst>
                                  <p:childTnLst>
                                    <p:set>
                                      <p:cBhvr>
                                        <p:cTn id="67" dur="1" fill="hold">
                                          <p:stCondLst>
                                            <p:cond delay="0"/>
                                          </p:stCondLst>
                                        </p:cTn>
                                        <p:tgtEl>
                                          <p:spTgt spid="44"/>
                                        </p:tgtEl>
                                        <p:attrNameLst>
                                          <p:attrName>style.visibility</p:attrName>
                                        </p:attrNameLst>
                                      </p:cBhvr>
                                      <p:to>
                                        <p:strVal val="visible"/>
                                      </p:to>
                                    </p:set>
                                    <p:anim calcmode="lin" valueType="num">
                                      <p:cBhvr>
                                        <p:cTn id="68" dur="1000" fill="hold"/>
                                        <p:tgtEl>
                                          <p:spTgt spid="44"/>
                                        </p:tgtEl>
                                        <p:attrNameLst>
                                          <p:attrName>ppt_w</p:attrName>
                                        </p:attrNameLst>
                                      </p:cBhvr>
                                      <p:tavLst>
                                        <p:tav tm="0">
                                          <p:val>
                                            <p:fltVal val="0"/>
                                          </p:val>
                                        </p:tav>
                                        <p:tav tm="100000">
                                          <p:val>
                                            <p:strVal val="#ppt_w"/>
                                          </p:val>
                                        </p:tav>
                                      </p:tavLst>
                                    </p:anim>
                                    <p:anim calcmode="lin" valueType="num">
                                      <p:cBhvr>
                                        <p:cTn id="69" dur="1000" fill="hold"/>
                                        <p:tgtEl>
                                          <p:spTgt spid="44"/>
                                        </p:tgtEl>
                                        <p:attrNameLst>
                                          <p:attrName>ppt_h</p:attrName>
                                        </p:attrNameLst>
                                      </p:cBhvr>
                                      <p:tavLst>
                                        <p:tav tm="0">
                                          <p:val>
                                            <p:fltVal val="0"/>
                                          </p:val>
                                        </p:tav>
                                        <p:tav tm="100000">
                                          <p:val>
                                            <p:strVal val="#ppt_h"/>
                                          </p:val>
                                        </p:tav>
                                      </p:tavLst>
                                    </p:anim>
                                    <p:animEffect transition="in" filter="fade">
                                      <p:cBhvr>
                                        <p:cTn id="70" dur="1000"/>
                                        <p:tgtEl>
                                          <p:spTgt spid="44"/>
                                        </p:tgtEl>
                                      </p:cBhvr>
                                    </p:animEffect>
                                  </p:childTnLst>
                                </p:cTn>
                              </p:par>
                              <p:par>
                                <p:cTn id="71" presetID="1" presetClass="entr" presetSubtype="0" fill="hold" nodeType="withEffect">
                                  <p:stCondLst>
                                    <p:cond delay="600"/>
                                  </p:stCondLst>
                                  <p:childTnLst>
                                    <p:set>
                                      <p:cBhvr>
                                        <p:cTn id="72" dur="1" fill="hold">
                                          <p:stCondLst>
                                            <p:cond delay="0"/>
                                          </p:stCondLst>
                                        </p:cTn>
                                        <p:tgtEl>
                                          <p:spTgt spid="126"/>
                                        </p:tgtEl>
                                        <p:attrNameLst>
                                          <p:attrName>style.visibility</p:attrName>
                                        </p:attrNameLst>
                                      </p:cBhvr>
                                      <p:to>
                                        <p:strVal val="visible"/>
                                      </p:to>
                                    </p:set>
                                  </p:childTnLst>
                                </p:cTn>
                              </p:par>
                              <p:par>
                                <p:cTn id="73" presetID="53" presetClass="entr" presetSubtype="16" fill="hold" nodeType="withEffect">
                                  <p:stCondLst>
                                    <p:cond delay="600"/>
                                  </p:stCondLst>
                                  <p:childTnLst>
                                    <p:set>
                                      <p:cBhvr>
                                        <p:cTn id="74" dur="1" fill="hold">
                                          <p:stCondLst>
                                            <p:cond delay="0"/>
                                          </p:stCondLst>
                                        </p:cTn>
                                        <p:tgtEl>
                                          <p:spTgt spid="126"/>
                                        </p:tgtEl>
                                        <p:attrNameLst>
                                          <p:attrName>style.visibility</p:attrName>
                                        </p:attrNameLst>
                                      </p:cBhvr>
                                      <p:to>
                                        <p:strVal val="visible"/>
                                      </p:to>
                                    </p:set>
                                    <p:anim calcmode="lin" valueType="num">
                                      <p:cBhvr>
                                        <p:cTn id="75" dur="1000" fill="hold"/>
                                        <p:tgtEl>
                                          <p:spTgt spid="126"/>
                                        </p:tgtEl>
                                        <p:attrNameLst>
                                          <p:attrName>ppt_w</p:attrName>
                                        </p:attrNameLst>
                                      </p:cBhvr>
                                      <p:tavLst>
                                        <p:tav tm="0">
                                          <p:val>
                                            <p:fltVal val="0"/>
                                          </p:val>
                                        </p:tav>
                                        <p:tav tm="100000">
                                          <p:val>
                                            <p:strVal val="#ppt_w"/>
                                          </p:val>
                                        </p:tav>
                                      </p:tavLst>
                                    </p:anim>
                                    <p:anim calcmode="lin" valueType="num">
                                      <p:cBhvr>
                                        <p:cTn id="76" dur="1000" fill="hold"/>
                                        <p:tgtEl>
                                          <p:spTgt spid="126"/>
                                        </p:tgtEl>
                                        <p:attrNameLst>
                                          <p:attrName>ppt_h</p:attrName>
                                        </p:attrNameLst>
                                      </p:cBhvr>
                                      <p:tavLst>
                                        <p:tav tm="0">
                                          <p:val>
                                            <p:fltVal val="0"/>
                                          </p:val>
                                        </p:tav>
                                        <p:tav tm="100000">
                                          <p:val>
                                            <p:strVal val="#ppt_h"/>
                                          </p:val>
                                        </p:tav>
                                      </p:tavLst>
                                    </p:anim>
                                    <p:animEffect transition="in" filter="fade">
                                      <p:cBhvr>
                                        <p:cTn id="77" dur="1000"/>
                                        <p:tgtEl>
                                          <p:spTgt spid="126"/>
                                        </p:tgtEl>
                                      </p:cBhvr>
                                    </p:animEffect>
                                  </p:childTnLst>
                                </p:cTn>
                              </p:par>
                              <p:par>
                                <p:cTn id="78" presetID="42" presetClass="path" presetSubtype="0" accel="50000" decel="50000" fill="hold" nodeType="withEffect">
                                  <p:stCondLst>
                                    <p:cond delay="600"/>
                                  </p:stCondLst>
                                  <p:childTnLst>
                                    <p:animMotion origin="layout" path="M -2.77778E-6 3.82716E-6 L 0.00157 -0.53056 " pathEditMode="relative" rAng="0" ptsTypes="AA">
                                      <p:cBhvr>
                                        <p:cTn id="79" dur="1000" spd="-100000" fill="hold"/>
                                        <p:tgtEl>
                                          <p:spTgt spid="126"/>
                                        </p:tgtEl>
                                        <p:attrNameLst>
                                          <p:attrName>ppt_x</p:attrName>
                                          <p:attrName>ppt_y</p:attrName>
                                        </p:attrNameLst>
                                      </p:cBhvr>
                                      <p:rCtr x="69" y="-26543"/>
                                    </p:animMotion>
                                  </p:childTnLst>
                                </p:cTn>
                              </p:par>
                              <p:par>
                                <p:cTn id="80" presetID="1" presetClass="entr" presetSubtype="0" fill="hold" nodeType="withEffect">
                                  <p:stCondLst>
                                    <p:cond delay="900"/>
                                  </p:stCondLst>
                                  <p:childTnLst>
                                    <p:set>
                                      <p:cBhvr>
                                        <p:cTn id="81" dur="1" fill="hold">
                                          <p:stCondLst>
                                            <p:cond delay="0"/>
                                          </p:stCondLst>
                                        </p:cTn>
                                        <p:tgtEl>
                                          <p:spTgt spid="123"/>
                                        </p:tgtEl>
                                        <p:attrNameLst>
                                          <p:attrName>style.visibility</p:attrName>
                                        </p:attrNameLst>
                                      </p:cBhvr>
                                      <p:to>
                                        <p:strVal val="visible"/>
                                      </p:to>
                                    </p:set>
                                  </p:childTnLst>
                                </p:cTn>
                              </p:par>
                              <p:par>
                                <p:cTn id="82" presetID="42" presetClass="path" presetSubtype="0" accel="50000" decel="50000" fill="hold" nodeType="withEffect">
                                  <p:stCondLst>
                                    <p:cond delay="900"/>
                                  </p:stCondLst>
                                  <p:childTnLst>
                                    <p:animMotion origin="layout" path="M 4.44444E-6 2.59259E-6 L -0.29844 0.54166 " pathEditMode="relative" rAng="0" ptsTypes="AA">
                                      <p:cBhvr>
                                        <p:cTn id="83" dur="1000" spd="-100000" fill="hold"/>
                                        <p:tgtEl>
                                          <p:spTgt spid="123"/>
                                        </p:tgtEl>
                                        <p:attrNameLst>
                                          <p:attrName>ppt_x</p:attrName>
                                          <p:attrName>ppt_y</p:attrName>
                                        </p:attrNameLst>
                                      </p:cBhvr>
                                      <p:rCtr x="-14931" y="27068"/>
                                    </p:animMotion>
                                  </p:childTnLst>
                                </p:cTn>
                              </p:par>
                              <p:par>
                                <p:cTn id="84" presetID="53" presetClass="entr" presetSubtype="16" fill="hold" nodeType="withEffect">
                                  <p:stCondLst>
                                    <p:cond delay="900"/>
                                  </p:stCondLst>
                                  <p:childTnLst>
                                    <p:set>
                                      <p:cBhvr>
                                        <p:cTn id="85" dur="1" fill="hold">
                                          <p:stCondLst>
                                            <p:cond delay="0"/>
                                          </p:stCondLst>
                                        </p:cTn>
                                        <p:tgtEl>
                                          <p:spTgt spid="123"/>
                                        </p:tgtEl>
                                        <p:attrNameLst>
                                          <p:attrName>style.visibility</p:attrName>
                                        </p:attrNameLst>
                                      </p:cBhvr>
                                      <p:to>
                                        <p:strVal val="visible"/>
                                      </p:to>
                                    </p:set>
                                    <p:anim calcmode="lin" valueType="num">
                                      <p:cBhvr>
                                        <p:cTn id="86" dur="1000" fill="hold"/>
                                        <p:tgtEl>
                                          <p:spTgt spid="123"/>
                                        </p:tgtEl>
                                        <p:attrNameLst>
                                          <p:attrName>ppt_w</p:attrName>
                                        </p:attrNameLst>
                                      </p:cBhvr>
                                      <p:tavLst>
                                        <p:tav tm="0">
                                          <p:val>
                                            <p:fltVal val="0"/>
                                          </p:val>
                                        </p:tav>
                                        <p:tav tm="100000">
                                          <p:val>
                                            <p:strVal val="#ppt_w"/>
                                          </p:val>
                                        </p:tav>
                                      </p:tavLst>
                                    </p:anim>
                                    <p:anim calcmode="lin" valueType="num">
                                      <p:cBhvr>
                                        <p:cTn id="87" dur="1000" fill="hold"/>
                                        <p:tgtEl>
                                          <p:spTgt spid="123"/>
                                        </p:tgtEl>
                                        <p:attrNameLst>
                                          <p:attrName>ppt_h</p:attrName>
                                        </p:attrNameLst>
                                      </p:cBhvr>
                                      <p:tavLst>
                                        <p:tav tm="0">
                                          <p:val>
                                            <p:fltVal val="0"/>
                                          </p:val>
                                        </p:tav>
                                        <p:tav tm="100000">
                                          <p:val>
                                            <p:strVal val="#ppt_h"/>
                                          </p:val>
                                        </p:tav>
                                      </p:tavLst>
                                    </p:anim>
                                    <p:animEffect transition="in" filter="fade">
                                      <p:cBhvr>
                                        <p:cTn id="88" dur="1000"/>
                                        <p:tgtEl>
                                          <p:spTgt spid="123"/>
                                        </p:tgtEl>
                                      </p:cBhvr>
                                    </p:animEffect>
                                  </p:childTnLst>
                                </p:cTn>
                              </p:par>
                              <p:par>
                                <p:cTn id="89" presetID="1" presetClass="entr" presetSubtype="0" fill="hold" grpId="0" nodeType="withEffect">
                                  <p:stCondLst>
                                    <p:cond delay="900"/>
                                  </p:stCondLst>
                                  <p:childTnLst>
                                    <p:set>
                                      <p:cBhvr>
                                        <p:cTn id="90" dur="1" fill="hold">
                                          <p:stCondLst>
                                            <p:cond delay="0"/>
                                          </p:stCondLst>
                                        </p:cTn>
                                        <p:tgtEl>
                                          <p:spTgt spid="43"/>
                                        </p:tgtEl>
                                        <p:attrNameLst>
                                          <p:attrName>style.visibility</p:attrName>
                                        </p:attrNameLst>
                                      </p:cBhvr>
                                      <p:to>
                                        <p:strVal val="visible"/>
                                      </p:to>
                                    </p:set>
                                  </p:childTnLst>
                                </p:cTn>
                              </p:par>
                              <p:par>
                                <p:cTn id="91" presetID="42" presetClass="path" presetSubtype="0" accel="50000" decel="50000" fill="hold" grpId="2" nodeType="withEffect">
                                  <p:stCondLst>
                                    <p:cond delay="900"/>
                                  </p:stCondLst>
                                  <p:childTnLst>
                                    <p:animMotion origin="layout" path="M -2.77778E-7 1.97531E-6 L 0.32656 -0.51111 " pathEditMode="relative" rAng="0" ptsTypes="AA">
                                      <p:cBhvr>
                                        <p:cTn id="92" dur="1000" spd="-100000" fill="hold"/>
                                        <p:tgtEl>
                                          <p:spTgt spid="43"/>
                                        </p:tgtEl>
                                        <p:attrNameLst>
                                          <p:attrName>ppt_x</p:attrName>
                                          <p:attrName>ppt_y</p:attrName>
                                        </p:attrNameLst>
                                      </p:cBhvr>
                                      <p:rCtr x="16319" y="-25556"/>
                                    </p:animMotion>
                                  </p:childTnLst>
                                </p:cTn>
                              </p:par>
                              <p:par>
                                <p:cTn id="93" presetID="53" presetClass="entr" presetSubtype="16" fill="hold" grpId="1" nodeType="withEffect">
                                  <p:stCondLst>
                                    <p:cond delay="900"/>
                                  </p:stCondLst>
                                  <p:childTnLst>
                                    <p:set>
                                      <p:cBhvr>
                                        <p:cTn id="94" dur="1" fill="hold">
                                          <p:stCondLst>
                                            <p:cond delay="0"/>
                                          </p:stCondLst>
                                        </p:cTn>
                                        <p:tgtEl>
                                          <p:spTgt spid="43"/>
                                        </p:tgtEl>
                                        <p:attrNameLst>
                                          <p:attrName>style.visibility</p:attrName>
                                        </p:attrNameLst>
                                      </p:cBhvr>
                                      <p:to>
                                        <p:strVal val="visible"/>
                                      </p:to>
                                    </p:set>
                                    <p:anim calcmode="lin" valueType="num">
                                      <p:cBhvr>
                                        <p:cTn id="95" dur="1000" fill="hold"/>
                                        <p:tgtEl>
                                          <p:spTgt spid="43"/>
                                        </p:tgtEl>
                                        <p:attrNameLst>
                                          <p:attrName>ppt_w</p:attrName>
                                        </p:attrNameLst>
                                      </p:cBhvr>
                                      <p:tavLst>
                                        <p:tav tm="0">
                                          <p:val>
                                            <p:fltVal val="0"/>
                                          </p:val>
                                        </p:tav>
                                        <p:tav tm="100000">
                                          <p:val>
                                            <p:strVal val="#ppt_w"/>
                                          </p:val>
                                        </p:tav>
                                      </p:tavLst>
                                    </p:anim>
                                    <p:anim calcmode="lin" valueType="num">
                                      <p:cBhvr>
                                        <p:cTn id="96" dur="1000" fill="hold"/>
                                        <p:tgtEl>
                                          <p:spTgt spid="43"/>
                                        </p:tgtEl>
                                        <p:attrNameLst>
                                          <p:attrName>ppt_h</p:attrName>
                                        </p:attrNameLst>
                                      </p:cBhvr>
                                      <p:tavLst>
                                        <p:tav tm="0">
                                          <p:val>
                                            <p:fltVal val="0"/>
                                          </p:val>
                                        </p:tav>
                                        <p:tav tm="100000">
                                          <p:val>
                                            <p:strVal val="#ppt_h"/>
                                          </p:val>
                                        </p:tav>
                                      </p:tavLst>
                                    </p:anim>
                                    <p:animEffect transition="in" filter="fade">
                                      <p:cBhvr>
                                        <p:cTn id="97" dur="1000"/>
                                        <p:tgtEl>
                                          <p:spTgt spid="43"/>
                                        </p:tgtEl>
                                      </p:cBhvr>
                                    </p:animEffect>
                                  </p:childTnLst>
                                </p:cTn>
                              </p:par>
                              <p:par>
                                <p:cTn id="98" presetID="1" presetClass="entr" presetSubtype="0" fill="hold" nodeType="withEffect">
                                  <p:stCondLst>
                                    <p:cond delay="1200"/>
                                  </p:stCondLst>
                                  <p:childTnLst>
                                    <p:set>
                                      <p:cBhvr>
                                        <p:cTn id="99" dur="1" fill="hold">
                                          <p:stCondLst>
                                            <p:cond delay="0"/>
                                          </p:stCondLst>
                                        </p:cTn>
                                        <p:tgtEl>
                                          <p:spTgt spid="120"/>
                                        </p:tgtEl>
                                        <p:attrNameLst>
                                          <p:attrName>style.visibility</p:attrName>
                                        </p:attrNameLst>
                                      </p:cBhvr>
                                      <p:to>
                                        <p:strVal val="visible"/>
                                      </p:to>
                                    </p:set>
                                  </p:childTnLst>
                                </p:cTn>
                              </p:par>
                              <p:par>
                                <p:cTn id="100" presetID="42" presetClass="path" presetSubtype="0" accel="50000" decel="50000" fill="hold" nodeType="withEffect">
                                  <p:stCondLst>
                                    <p:cond delay="1200"/>
                                  </p:stCondLst>
                                  <p:childTnLst>
                                    <p:animMotion origin="layout" path="M 1.11022E-16 1.35802E-6 L 0.1125 0.80278 " pathEditMode="relative" rAng="0" ptsTypes="AA">
                                      <p:cBhvr>
                                        <p:cTn id="101" dur="1000" spd="-100000" fill="hold"/>
                                        <p:tgtEl>
                                          <p:spTgt spid="120"/>
                                        </p:tgtEl>
                                        <p:attrNameLst>
                                          <p:attrName>ppt_x</p:attrName>
                                          <p:attrName>ppt_y</p:attrName>
                                        </p:attrNameLst>
                                      </p:cBhvr>
                                      <p:rCtr x="5625" y="40123"/>
                                    </p:animMotion>
                                  </p:childTnLst>
                                </p:cTn>
                              </p:par>
                              <p:par>
                                <p:cTn id="102" presetID="53" presetClass="entr" presetSubtype="16" fill="hold" nodeType="withEffect">
                                  <p:stCondLst>
                                    <p:cond delay="1200"/>
                                  </p:stCondLst>
                                  <p:childTnLst>
                                    <p:set>
                                      <p:cBhvr>
                                        <p:cTn id="103" dur="1" fill="hold">
                                          <p:stCondLst>
                                            <p:cond delay="0"/>
                                          </p:stCondLst>
                                        </p:cTn>
                                        <p:tgtEl>
                                          <p:spTgt spid="120"/>
                                        </p:tgtEl>
                                        <p:attrNameLst>
                                          <p:attrName>style.visibility</p:attrName>
                                        </p:attrNameLst>
                                      </p:cBhvr>
                                      <p:to>
                                        <p:strVal val="visible"/>
                                      </p:to>
                                    </p:set>
                                    <p:anim calcmode="lin" valueType="num">
                                      <p:cBhvr>
                                        <p:cTn id="104" dur="1000" fill="hold"/>
                                        <p:tgtEl>
                                          <p:spTgt spid="120"/>
                                        </p:tgtEl>
                                        <p:attrNameLst>
                                          <p:attrName>ppt_w</p:attrName>
                                        </p:attrNameLst>
                                      </p:cBhvr>
                                      <p:tavLst>
                                        <p:tav tm="0">
                                          <p:val>
                                            <p:fltVal val="0"/>
                                          </p:val>
                                        </p:tav>
                                        <p:tav tm="100000">
                                          <p:val>
                                            <p:strVal val="#ppt_w"/>
                                          </p:val>
                                        </p:tav>
                                      </p:tavLst>
                                    </p:anim>
                                    <p:anim calcmode="lin" valueType="num">
                                      <p:cBhvr>
                                        <p:cTn id="105" dur="1000" fill="hold"/>
                                        <p:tgtEl>
                                          <p:spTgt spid="120"/>
                                        </p:tgtEl>
                                        <p:attrNameLst>
                                          <p:attrName>ppt_h</p:attrName>
                                        </p:attrNameLst>
                                      </p:cBhvr>
                                      <p:tavLst>
                                        <p:tav tm="0">
                                          <p:val>
                                            <p:fltVal val="0"/>
                                          </p:val>
                                        </p:tav>
                                        <p:tav tm="100000">
                                          <p:val>
                                            <p:strVal val="#ppt_h"/>
                                          </p:val>
                                        </p:tav>
                                      </p:tavLst>
                                    </p:anim>
                                    <p:animEffect transition="in" filter="fade">
                                      <p:cBhvr>
                                        <p:cTn id="106" dur="1000"/>
                                        <p:tgtEl>
                                          <p:spTgt spid="120"/>
                                        </p:tgtEl>
                                      </p:cBhvr>
                                    </p:animEffect>
                                  </p:childTnLst>
                                </p:cTn>
                              </p:par>
                              <p:par>
                                <p:cTn id="107" presetID="1" presetClass="entr" presetSubtype="0" fill="hold" grpId="0" nodeType="withEffect">
                                  <p:stCondLst>
                                    <p:cond delay="1200"/>
                                  </p:stCondLst>
                                  <p:childTnLst>
                                    <p:set>
                                      <p:cBhvr>
                                        <p:cTn id="108" dur="1" fill="hold">
                                          <p:stCondLst>
                                            <p:cond delay="0"/>
                                          </p:stCondLst>
                                        </p:cTn>
                                        <p:tgtEl>
                                          <p:spTgt spid="40"/>
                                        </p:tgtEl>
                                        <p:attrNameLst>
                                          <p:attrName>style.visibility</p:attrName>
                                        </p:attrNameLst>
                                      </p:cBhvr>
                                      <p:to>
                                        <p:strVal val="visible"/>
                                      </p:to>
                                    </p:set>
                                  </p:childTnLst>
                                </p:cTn>
                              </p:par>
                              <p:par>
                                <p:cTn id="109" presetID="53" presetClass="entr" presetSubtype="16" fill="hold" grpId="1" nodeType="withEffect">
                                  <p:stCondLst>
                                    <p:cond delay="1200"/>
                                  </p:stCondLst>
                                  <p:childTnLst>
                                    <p:set>
                                      <p:cBhvr>
                                        <p:cTn id="110" dur="1" fill="hold">
                                          <p:stCondLst>
                                            <p:cond delay="0"/>
                                          </p:stCondLst>
                                        </p:cTn>
                                        <p:tgtEl>
                                          <p:spTgt spid="40"/>
                                        </p:tgtEl>
                                        <p:attrNameLst>
                                          <p:attrName>style.visibility</p:attrName>
                                        </p:attrNameLst>
                                      </p:cBhvr>
                                      <p:to>
                                        <p:strVal val="visible"/>
                                      </p:to>
                                    </p:set>
                                    <p:anim calcmode="lin" valueType="num">
                                      <p:cBhvr>
                                        <p:cTn id="111" dur="1000" fill="hold"/>
                                        <p:tgtEl>
                                          <p:spTgt spid="40"/>
                                        </p:tgtEl>
                                        <p:attrNameLst>
                                          <p:attrName>ppt_w</p:attrName>
                                        </p:attrNameLst>
                                      </p:cBhvr>
                                      <p:tavLst>
                                        <p:tav tm="0">
                                          <p:val>
                                            <p:fltVal val="0"/>
                                          </p:val>
                                        </p:tav>
                                        <p:tav tm="100000">
                                          <p:val>
                                            <p:strVal val="#ppt_w"/>
                                          </p:val>
                                        </p:tav>
                                      </p:tavLst>
                                    </p:anim>
                                    <p:anim calcmode="lin" valueType="num">
                                      <p:cBhvr>
                                        <p:cTn id="112" dur="1000" fill="hold"/>
                                        <p:tgtEl>
                                          <p:spTgt spid="40"/>
                                        </p:tgtEl>
                                        <p:attrNameLst>
                                          <p:attrName>ppt_h</p:attrName>
                                        </p:attrNameLst>
                                      </p:cBhvr>
                                      <p:tavLst>
                                        <p:tav tm="0">
                                          <p:val>
                                            <p:fltVal val="0"/>
                                          </p:val>
                                        </p:tav>
                                        <p:tav tm="100000">
                                          <p:val>
                                            <p:strVal val="#ppt_h"/>
                                          </p:val>
                                        </p:tav>
                                      </p:tavLst>
                                    </p:anim>
                                    <p:animEffect transition="in" filter="fade">
                                      <p:cBhvr>
                                        <p:cTn id="113" dur="1000"/>
                                        <p:tgtEl>
                                          <p:spTgt spid="40"/>
                                        </p:tgtEl>
                                      </p:cBhvr>
                                    </p:animEffect>
                                  </p:childTnLst>
                                </p:cTn>
                              </p:par>
                              <p:par>
                                <p:cTn id="114" presetID="42" presetClass="path" presetSubtype="0" accel="50000" decel="50000" fill="hold" grpId="2" nodeType="withEffect">
                                  <p:stCondLst>
                                    <p:cond delay="1200"/>
                                  </p:stCondLst>
                                  <p:childTnLst>
                                    <p:animMotion origin="layout" path="M -2.77778E-7 3.7037E-6 L -0.125 -0.68889 " pathEditMode="relative" rAng="0" ptsTypes="AA">
                                      <p:cBhvr>
                                        <p:cTn id="115" dur="1000" spd="-100000" fill="hold"/>
                                        <p:tgtEl>
                                          <p:spTgt spid="40"/>
                                        </p:tgtEl>
                                        <p:attrNameLst>
                                          <p:attrName>ppt_x</p:attrName>
                                          <p:attrName>ppt_y</p:attrName>
                                        </p:attrNameLst>
                                      </p:cBhvr>
                                      <p:rCtr x="-6250" y="-34444"/>
                                    </p:animMotion>
                                  </p:childTnLst>
                                </p:cTn>
                              </p:par>
                              <p:par>
                                <p:cTn id="116" presetID="1" presetClass="entr" presetSubtype="0" fill="hold" nodeType="withEffect">
                                  <p:stCondLst>
                                    <p:cond delay="1500"/>
                                  </p:stCondLst>
                                  <p:childTnLst>
                                    <p:set>
                                      <p:cBhvr>
                                        <p:cTn id="117" dur="1" fill="hold">
                                          <p:stCondLst>
                                            <p:cond delay="0"/>
                                          </p:stCondLst>
                                        </p:cTn>
                                        <p:tgtEl>
                                          <p:spTgt spid="85"/>
                                        </p:tgtEl>
                                        <p:attrNameLst>
                                          <p:attrName>style.visibility</p:attrName>
                                        </p:attrNameLst>
                                      </p:cBhvr>
                                      <p:to>
                                        <p:strVal val="visible"/>
                                      </p:to>
                                    </p:set>
                                  </p:childTnLst>
                                </p:cTn>
                              </p:par>
                              <p:par>
                                <p:cTn id="118" presetID="42" presetClass="path" presetSubtype="0" accel="50000" decel="50000" fill="hold" nodeType="withEffect">
                                  <p:stCondLst>
                                    <p:cond delay="1500"/>
                                  </p:stCondLst>
                                  <p:childTnLst>
                                    <p:animMotion origin="layout" path="M 1.66667E-6 -1.23457E-7 L 0.4875 0.71111 " pathEditMode="relative" rAng="0" ptsTypes="AA">
                                      <p:cBhvr>
                                        <p:cTn id="119" dur="1000" spd="-100000" fill="hold"/>
                                        <p:tgtEl>
                                          <p:spTgt spid="85"/>
                                        </p:tgtEl>
                                        <p:attrNameLst>
                                          <p:attrName>ppt_x</p:attrName>
                                          <p:attrName>ppt_y</p:attrName>
                                        </p:attrNameLst>
                                      </p:cBhvr>
                                      <p:rCtr x="24375" y="35556"/>
                                    </p:animMotion>
                                  </p:childTnLst>
                                </p:cTn>
                              </p:par>
                              <p:par>
                                <p:cTn id="120" presetID="53" presetClass="entr" presetSubtype="16" fill="hold" nodeType="withEffect">
                                  <p:stCondLst>
                                    <p:cond delay="1500"/>
                                  </p:stCondLst>
                                  <p:childTnLst>
                                    <p:set>
                                      <p:cBhvr>
                                        <p:cTn id="121" dur="1" fill="hold">
                                          <p:stCondLst>
                                            <p:cond delay="0"/>
                                          </p:stCondLst>
                                        </p:cTn>
                                        <p:tgtEl>
                                          <p:spTgt spid="85"/>
                                        </p:tgtEl>
                                        <p:attrNameLst>
                                          <p:attrName>style.visibility</p:attrName>
                                        </p:attrNameLst>
                                      </p:cBhvr>
                                      <p:to>
                                        <p:strVal val="visible"/>
                                      </p:to>
                                    </p:set>
                                    <p:anim calcmode="lin" valueType="num">
                                      <p:cBhvr>
                                        <p:cTn id="122" dur="1000" fill="hold"/>
                                        <p:tgtEl>
                                          <p:spTgt spid="85"/>
                                        </p:tgtEl>
                                        <p:attrNameLst>
                                          <p:attrName>ppt_w</p:attrName>
                                        </p:attrNameLst>
                                      </p:cBhvr>
                                      <p:tavLst>
                                        <p:tav tm="0">
                                          <p:val>
                                            <p:fltVal val="0"/>
                                          </p:val>
                                        </p:tav>
                                        <p:tav tm="100000">
                                          <p:val>
                                            <p:strVal val="#ppt_w"/>
                                          </p:val>
                                        </p:tav>
                                      </p:tavLst>
                                    </p:anim>
                                    <p:anim calcmode="lin" valueType="num">
                                      <p:cBhvr>
                                        <p:cTn id="123" dur="1000" fill="hold"/>
                                        <p:tgtEl>
                                          <p:spTgt spid="85"/>
                                        </p:tgtEl>
                                        <p:attrNameLst>
                                          <p:attrName>ppt_h</p:attrName>
                                        </p:attrNameLst>
                                      </p:cBhvr>
                                      <p:tavLst>
                                        <p:tav tm="0">
                                          <p:val>
                                            <p:fltVal val="0"/>
                                          </p:val>
                                        </p:tav>
                                        <p:tav tm="100000">
                                          <p:val>
                                            <p:strVal val="#ppt_h"/>
                                          </p:val>
                                        </p:tav>
                                      </p:tavLst>
                                    </p:anim>
                                    <p:animEffect transition="in" filter="fade">
                                      <p:cBhvr>
                                        <p:cTn id="124" dur="1000"/>
                                        <p:tgtEl>
                                          <p:spTgt spid="85"/>
                                        </p:tgtEl>
                                      </p:cBhvr>
                                    </p:animEffect>
                                  </p:childTnLst>
                                </p:cTn>
                              </p:par>
                              <p:par>
                                <p:cTn id="125" presetID="1" presetClass="entr" presetSubtype="0" fill="hold" grpId="0" nodeType="withEffect">
                                  <p:stCondLst>
                                    <p:cond delay="1500"/>
                                  </p:stCondLst>
                                  <p:childTnLst>
                                    <p:set>
                                      <p:cBhvr>
                                        <p:cTn id="126" dur="1" fill="hold">
                                          <p:stCondLst>
                                            <p:cond delay="0"/>
                                          </p:stCondLst>
                                        </p:cTn>
                                        <p:tgtEl>
                                          <p:spTgt spid="39"/>
                                        </p:tgtEl>
                                        <p:attrNameLst>
                                          <p:attrName>style.visibility</p:attrName>
                                        </p:attrNameLst>
                                      </p:cBhvr>
                                      <p:to>
                                        <p:strVal val="visible"/>
                                      </p:to>
                                    </p:set>
                                  </p:childTnLst>
                                </p:cTn>
                              </p:par>
                              <p:par>
                                <p:cTn id="127" presetID="42" presetClass="path" presetSubtype="0" accel="50000" decel="50000" fill="hold" grpId="2" nodeType="withEffect">
                                  <p:stCondLst>
                                    <p:cond delay="1500"/>
                                  </p:stCondLst>
                                  <p:childTnLst>
                                    <p:animMotion origin="layout" path="M -4.72222E-6 4.69136E-6 L -0.51406 -0.62778 " pathEditMode="relative" rAng="0" ptsTypes="AA">
                                      <p:cBhvr>
                                        <p:cTn id="128" dur="1000" spd="-100000" fill="hold"/>
                                        <p:tgtEl>
                                          <p:spTgt spid="39"/>
                                        </p:tgtEl>
                                        <p:attrNameLst>
                                          <p:attrName>ppt_x</p:attrName>
                                          <p:attrName>ppt_y</p:attrName>
                                        </p:attrNameLst>
                                      </p:cBhvr>
                                      <p:rCtr x="-25712" y="-31389"/>
                                    </p:animMotion>
                                  </p:childTnLst>
                                </p:cTn>
                              </p:par>
                              <p:par>
                                <p:cTn id="129" presetID="53" presetClass="entr" presetSubtype="16" fill="hold" grpId="1" nodeType="withEffect">
                                  <p:stCondLst>
                                    <p:cond delay="1500"/>
                                  </p:stCondLst>
                                  <p:childTnLst>
                                    <p:set>
                                      <p:cBhvr>
                                        <p:cTn id="130" dur="1" fill="hold">
                                          <p:stCondLst>
                                            <p:cond delay="0"/>
                                          </p:stCondLst>
                                        </p:cTn>
                                        <p:tgtEl>
                                          <p:spTgt spid="39"/>
                                        </p:tgtEl>
                                        <p:attrNameLst>
                                          <p:attrName>style.visibility</p:attrName>
                                        </p:attrNameLst>
                                      </p:cBhvr>
                                      <p:to>
                                        <p:strVal val="visible"/>
                                      </p:to>
                                    </p:set>
                                    <p:anim calcmode="lin" valueType="num">
                                      <p:cBhvr>
                                        <p:cTn id="131" dur="1000" fill="hold"/>
                                        <p:tgtEl>
                                          <p:spTgt spid="39"/>
                                        </p:tgtEl>
                                        <p:attrNameLst>
                                          <p:attrName>ppt_w</p:attrName>
                                        </p:attrNameLst>
                                      </p:cBhvr>
                                      <p:tavLst>
                                        <p:tav tm="0">
                                          <p:val>
                                            <p:fltVal val="0"/>
                                          </p:val>
                                        </p:tav>
                                        <p:tav tm="100000">
                                          <p:val>
                                            <p:strVal val="#ppt_w"/>
                                          </p:val>
                                        </p:tav>
                                      </p:tavLst>
                                    </p:anim>
                                    <p:anim calcmode="lin" valueType="num">
                                      <p:cBhvr>
                                        <p:cTn id="132" dur="1000" fill="hold"/>
                                        <p:tgtEl>
                                          <p:spTgt spid="39"/>
                                        </p:tgtEl>
                                        <p:attrNameLst>
                                          <p:attrName>ppt_h</p:attrName>
                                        </p:attrNameLst>
                                      </p:cBhvr>
                                      <p:tavLst>
                                        <p:tav tm="0">
                                          <p:val>
                                            <p:fltVal val="0"/>
                                          </p:val>
                                        </p:tav>
                                        <p:tav tm="100000">
                                          <p:val>
                                            <p:strVal val="#ppt_h"/>
                                          </p:val>
                                        </p:tav>
                                      </p:tavLst>
                                    </p:anim>
                                    <p:animEffect transition="in" filter="fade">
                                      <p:cBhvr>
                                        <p:cTn id="133" dur="1000"/>
                                        <p:tgtEl>
                                          <p:spTgt spid="39"/>
                                        </p:tgtEl>
                                      </p:cBhvr>
                                    </p:animEffect>
                                  </p:childTnLst>
                                </p:cTn>
                              </p:par>
                              <p:par>
                                <p:cTn id="134" presetID="1" presetClass="entr" presetSubtype="0" fill="hold" grpId="0" nodeType="withEffect">
                                  <p:stCondLst>
                                    <p:cond delay="1800"/>
                                  </p:stCondLst>
                                  <p:childTnLst>
                                    <p:set>
                                      <p:cBhvr>
                                        <p:cTn id="135" dur="1" fill="hold">
                                          <p:stCondLst>
                                            <p:cond delay="0"/>
                                          </p:stCondLst>
                                        </p:cTn>
                                        <p:tgtEl>
                                          <p:spTgt spid="36"/>
                                        </p:tgtEl>
                                        <p:attrNameLst>
                                          <p:attrName>style.visibility</p:attrName>
                                        </p:attrNameLst>
                                      </p:cBhvr>
                                      <p:to>
                                        <p:strVal val="visible"/>
                                      </p:to>
                                    </p:set>
                                  </p:childTnLst>
                                </p:cTn>
                              </p:par>
                              <p:par>
                                <p:cTn id="136" presetID="53" presetClass="entr" presetSubtype="16" fill="hold" grpId="1" nodeType="withEffect">
                                  <p:stCondLst>
                                    <p:cond delay="1800"/>
                                  </p:stCondLst>
                                  <p:childTnLst>
                                    <p:set>
                                      <p:cBhvr>
                                        <p:cTn id="137" dur="1" fill="hold">
                                          <p:stCondLst>
                                            <p:cond delay="0"/>
                                          </p:stCondLst>
                                        </p:cTn>
                                        <p:tgtEl>
                                          <p:spTgt spid="36"/>
                                        </p:tgtEl>
                                        <p:attrNameLst>
                                          <p:attrName>style.visibility</p:attrName>
                                        </p:attrNameLst>
                                      </p:cBhvr>
                                      <p:to>
                                        <p:strVal val="visible"/>
                                      </p:to>
                                    </p:set>
                                    <p:anim calcmode="lin" valueType="num">
                                      <p:cBhvr>
                                        <p:cTn id="138" dur="1000" fill="hold"/>
                                        <p:tgtEl>
                                          <p:spTgt spid="36"/>
                                        </p:tgtEl>
                                        <p:attrNameLst>
                                          <p:attrName>ppt_w</p:attrName>
                                        </p:attrNameLst>
                                      </p:cBhvr>
                                      <p:tavLst>
                                        <p:tav tm="0">
                                          <p:val>
                                            <p:fltVal val="0"/>
                                          </p:val>
                                        </p:tav>
                                        <p:tav tm="100000">
                                          <p:val>
                                            <p:strVal val="#ppt_w"/>
                                          </p:val>
                                        </p:tav>
                                      </p:tavLst>
                                    </p:anim>
                                    <p:anim calcmode="lin" valueType="num">
                                      <p:cBhvr>
                                        <p:cTn id="139" dur="1000" fill="hold"/>
                                        <p:tgtEl>
                                          <p:spTgt spid="36"/>
                                        </p:tgtEl>
                                        <p:attrNameLst>
                                          <p:attrName>ppt_h</p:attrName>
                                        </p:attrNameLst>
                                      </p:cBhvr>
                                      <p:tavLst>
                                        <p:tav tm="0">
                                          <p:val>
                                            <p:fltVal val="0"/>
                                          </p:val>
                                        </p:tav>
                                        <p:tav tm="100000">
                                          <p:val>
                                            <p:strVal val="#ppt_h"/>
                                          </p:val>
                                        </p:tav>
                                      </p:tavLst>
                                    </p:anim>
                                    <p:animEffect transition="in" filter="fade">
                                      <p:cBhvr>
                                        <p:cTn id="140" dur="1000"/>
                                        <p:tgtEl>
                                          <p:spTgt spid="36"/>
                                        </p:tgtEl>
                                      </p:cBhvr>
                                    </p:animEffect>
                                  </p:childTnLst>
                                </p:cTn>
                              </p:par>
                              <p:par>
                                <p:cTn id="141" presetID="42" presetClass="path" presetSubtype="0" accel="50000" decel="50000" fill="hold" grpId="2" nodeType="withEffect">
                                  <p:stCondLst>
                                    <p:cond delay="1800"/>
                                  </p:stCondLst>
                                  <p:childTnLst>
                                    <p:animMotion origin="layout" path="M 3.05556E-6 2.46914E-6 L 0.59531 -0.52222 " pathEditMode="relative" rAng="0" ptsTypes="AA">
                                      <p:cBhvr>
                                        <p:cTn id="142" dur="1000" spd="-100000" fill="hold"/>
                                        <p:tgtEl>
                                          <p:spTgt spid="36"/>
                                        </p:tgtEl>
                                        <p:attrNameLst>
                                          <p:attrName>ppt_x</p:attrName>
                                          <p:attrName>ppt_y</p:attrName>
                                        </p:attrNameLst>
                                      </p:cBhvr>
                                      <p:rCtr x="29757" y="-26111"/>
                                    </p:animMotion>
                                  </p:childTnLst>
                                </p:cTn>
                              </p:par>
                              <p:par>
                                <p:cTn id="143" presetID="1" presetClass="entr" presetSubtype="0" fill="hold" nodeType="withEffect">
                                  <p:stCondLst>
                                    <p:cond delay="1800"/>
                                  </p:stCondLst>
                                  <p:childTnLst>
                                    <p:set>
                                      <p:cBhvr>
                                        <p:cTn id="144" dur="1" fill="hold">
                                          <p:stCondLst>
                                            <p:cond delay="0"/>
                                          </p:stCondLst>
                                        </p:cTn>
                                        <p:tgtEl>
                                          <p:spTgt spid="117"/>
                                        </p:tgtEl>
                                        <p:attrNameLst>
                                          <p:attrName>style.visibility</p:attrName>
                                        </p:attrNameLst>
                                      </p:cBhvr>
                                      <p:to>
                                        <p:strVal val="visible"/>
                                      </p:to>
                                    </p:set>
                                  </p:childTnLst>
                                </p:cTn>
                              </p:par>
                              <p:par>
                                <p:cTn id="145" presetID="53" presetClass="entr" presetSubtype="16" fill="hold" nodeType="withEffect">
                                  <p:stCondLst>
                                    <p:cond delay="1800"/>
                                  </p:stCondLst>
                                  <p:childTnLst>
                                    <p:set>
                                      <p:cBhvr>
                                        <p:cTn id="146" dur="1" fill="hold">
                                          <p:stCondLst>
                                            <p:cond delay="0"/>
                                          </p:stCondLst>
                                        </p:cTn>
                                        <p:tgtEl>
                                          <p:spTgt spid="117"/>
                                        </p:tgtEl>
                                        <p:attrNameLst>
                                          <p:attrName>style.visibility</p:attrName>
                                        </p:attrNameLst>
                                      </p:cBhvr>
                                      <p:to>
                                        <p:strVal val="visible"/>
                                      </p:to>
                                    </p:set>
                                    <p:anim calcmode="lin" valueType="num">
                                      <p:cBhvr>
                                        <p:cTn id="147" dur="1000" fill="hold"/>
                                        <p:tgtEl>
                                          <p:spTgt spid="117"/>
                                        </p:tgtEl>
                                        <p:attrNameLst>
                                          <p:attrName>ppt_w</p:attrName>
                                        </p:attrNameLst>
                                      </p:cBhvr>
                                      <p:tavLst>
                                        <p:tav tm="0">
                                          <p:val>
                                            <p:fltVal val="0"/>
                                          </p:val>
                                        </p:tav>
                                        <p:tav tm="100000">
                                          <p:val>
                                            <p:strVal val="#ppt_w"/>
                                          </p:val>
                                        </p:tav>
                                      </p:tavLst>
                                    </p:anim>
                                    <p:anim calcmode="lin" valueType="num">
                                      <p:cBhvr>
                                        <p:cTn id="148" dur="1000" fill="hold"/>
                                        <p:tgtEl>
                                          <p:spTgt spid="117"/>
                                        </p:tgtEl>
                                        <p:attrNameLst>
                                          <p:attrName>ppt_h</p:attrName>
                                        </p:attrNameLst>
                                      </p:cBhvr>
                                      <p:tavLst>
                                        <p:tav tm="0">
                                          <p:val>
                                            <p:fltVal val="0"/>
                                          </p:val>
                                        </p:tav>
                                        <p:tav tm="100000">
                                          <p:val>
                                            <p:strVal val="#ppt_h"/>
                                          </p:val>
                                        </p:tav>
                                      </p:tavLst>
                                    </p:anim>
                                    <p:animEffect transition="in" filter="fade">
                                      <p:cBhvr>
                                        <p:cTn id="149" dur="1000"/>
                                        <p:tgtEl>
                                          <p:spTgt spid="117"/>
                                        </p:tgtEl>
                                      </p:cBhvr>
                                    </p:animEffect>
                                  </p:childTnLst>
                                </p:cTn>
                              </p:par>
                              <p:par>
                                <p:cTn id="150" presetID="42" presetClass="path" presetSubtype="0" accel="50000" decel="50000" fill="hold" nodeType="withEffect">
                                  <p:stCondLst>
                                    <p:cond delay="1800"/>
                                  </p:stCondLst>
                                  <p:childTnLst>
                                    <p:animMotion origin="layout" path="M -8.33333E-7 4.93827E-6 L -0.69375 0.72777 " pathEditMode="relative" rAng="0" ptsTypes="AA">
                                      <p:cBhvr>
                                        <p:cTn id="151" dur="1000" spd="-100000" fill="hold"/>
                                        <p:tgtEl>
                                          <p:spTgt spid="117"/>
                                        </p:tgtEl>
                                        <p:attrNameLst>
                                          <p:attrName>ppt_x</p:attrName>
                                          <p:attrName>ppt_y</p:attrName>
                                        </p:attrNameLst>
                                      </p:cBhvr>
                                      <p:rCtr x="-34688" y="36389"/>
                                    </p:animMotion>
                                  </p:childTnLst>
                                </p:cTn>
                              </p:par>
                            </p:childTnLst>
                          </p:cTn>
                        </p:par>
                        <p:par>
                          <p:cTn id="152" fill="hold">
                            <p:stCondLst>
                              <p:cond delay="3900"/>
                            </p:stCondLst>
                            <p:childTnLst>
                              <p:par>
                                <p:cTn id="153" presetID="12" presetClass="entr" presetSubtype="8" fill="hold" grpId="0" nodeType="afterEffect">
                                  <p:stCondLst>
                                    <p:cond delay="0"/>
                                  </p:stCondLst>
                                  <p:childTnLst>
                                    <p:set>
                                      <p:cBhvr>
                                        <p:cTn id="154" dur="1" fill="hold">
                                          <p:stCondLst>
                                            <p:cond delay="0"/>
                                          </p:stCondLst>
                                        </p:cTn>
                                        <p:tgtEl>
                                          <p:spTgt spid="61"/>
                                        </p:tgtEl>
                                        <p:attrNameLst>
                                          <p:attrName>style.visibility</p:attrName>
                                        </p:attrNameLst>
                                      </p:cBhvr>
                                      <p:to>
                                        <p:strVal val="visible"/>
                                      </p:to>
                                    </p:set>
                                    <p:anim calcmode="lin" valueType="num">
                                      <p:cBhvr additive="base">
                                        <p:cTn id="155" dur="500"/>
                                        <p:tgtEl>
                                          <p:spTgt spid="61"/>
                                        </p:tgtEl>
                                        <p:attrNameLst>
                                          <p:attrName>ppt_x</p:attrName>
                                        </p:attrNameLst>
                                      </p:cBhvr>
                                      <p:tavLst>
                                        <p:tav tm="0">
                                          <p:val>
                                            <p:strVal val="#ppt_x-#ppt_w*1.125000"/>
                                          </p:val>
                                        </p:tav>
                                        <p:tav tm="100000">
                                          <p:val>
                                            <p:strVal val="#ppt_x"/>
                                          </p:val>
                                        </p:tav>
                                      </p:tavLst>
                                    </p:anim>
                                    <p:animEffect transition="in" filter="wipe(right)">
                                      <p:cBhvr>
                                        <p:cTn id="156" dur="500"/>
                                        <p:tgtEl>
                                          <p:spTgt spid="61"/>
                                        </p:tgtEl>
                                      </p:cBhvr>
                                    </p:animEffect>
                                  </p:childTnLst>
                                </p:cTn>
                              </p:par>
                              <p:par>
                                <p:cTn id="157" presetID="12" presetClass="entr" presetSubtype="8" fill="hold" grpId="0" nodeType="withEffect">
                                  <p:stCondLst>
                                    <p:cond delay="0"/>
                                  </p:stCondLst>
                                  <p:childTnLst>
                                    <p:set>
                                      <p:cBhvr>
                                        <p:cTn id="158" dur="1" fill="hold">
                                          <p:stCondLst>
                                            <p:cond delay="0"/>
                                          </p:stCondLst>
                                        </p:cTn>
                                        <p:tgtEl>
                                          <p:spTgt spid="62"/>
                                        </p:tgtEl>
                                        <p:attrNameLst>
                                          <p:attrName>style.visibility</p:attrName>
                                        </p:attrNameLst>
                                      </p:cBhvr>
                                      <p:to>
                                        <p:strVal val="visible"/>
                                      </p:to>
                                    </p:set>
                                    <p:anim calcmode="lin" valueType="num">
                                      <p:cBhvr additive="base">
                                        <p:cTn id="159" dur="500"/>
                                        <p:tgtEl>
                                          <p:spTgt spid="62"/>
                                        </p:tgtEl>
                                        <p:attrNameLst>
                                          <p:attrName>ppt_x</p:attrName>
                                        </p:attrNameLst>
                                      </p:cBhvr>
                                      <p:tavLst>
                                        <p:tav tm="0">
                                          <p:val>
                                            <p:strVal val="#ppt_x-#ppt_w*1.125000"/>
                                          </p:val>
                                        </p:tav>
                                        <p:tav tm="100000">
                                          <p:val>
                                            <p:strVal val="#ppt_x"/>
                                          </p:val>
                                        </p:tav>
                                      </p:tavLst>
                                    </p:anim>
                                    <p:animEffect transition="in" filter="wipe(right)">
                                      <p:cBhvr>
                                        <p:cTn id="160" dur="500"/>
                                        <p:tgtEl>
                                          <p:spTgt spid="62"/>
                                        </p:tgtEl>
                                      </p:cBhvr>
                                    </p:animEffect>
                                  </p:childTnLst>
                                </p:cTn>
                              </p:par>
                              <p:par>
                                <p:cTn id="161" presetID="12" presetClass="entr" presetSubtype="8" fill="hold" grpId="0" nodeType="withEffect">
                                  <p:stCondLst>
                                    <p:cond delay="0"/>
                                  </p:stCondLst>
                                  <p:childTnLst>
                                    <p:set>
                                      <p:cBhvr>
                                        <p:cTn id="162" dur="1" fill="hold">
                                          <p:stCondLst>
                                            <p:cond delay="0"/>
                                          </p:stCondLst>
                                        </p:cTn>
                                        <p:tgtEl>
                                          <p:spTgt spid="63"/>
                                        </p:tgtEl>
                                        <p:attrNameLst>
                                          <p:attrName>style.visibility</p:attrName>
                                        </p:attrNameLst>
                                      </p:cBhvr>
                                      <p:to>
                                        <p:strVal val="visible"/>
                                      </p:to>
                                    </p:set>
                                    <p:anim calcmode="lin" valueType="num">
                                      <p:cBhvr additive="base">
                                        <p:cTn id="163" dur="500"/>
                                        <p:tgtEl>
                                          <p:spTgt spid="63"/>
                                        </p:tgtEl>
                                        <p:attrNameLst>
                                          <p:attrName>ppt_x</p:attrName>
                                        </p:attrNameLst>
                                      </p:cBhvr>
                                      <p:tavLst>
                                        <p:tav tm="0">
                                          <p:val>
                                            <p:strVal val="#ppt_x-#ppt_w*1.125000"/>
                                          </p:val>
                                        </p:tav>
                                        <p:tav tm="100000">
                                          <p:val>
                                            <p:strVal val="#ppt_x"/>
                                          </p:val>
                                        </p:tav>
                                      </p:tavLst>
                                    </p:anim>
                                    <p:animEffect transition="in" filter="wipe(right)">
                                      <p:cBhvr>
                                        <p:cTn id="164" dur="500"/>
                                        <p:tgtEl>
                                          <p:spTgt spid="63"/>
                                        </p:tgtEl>
                                      </p:cBhvr>
                                    </p:animEffect>
                                  </p:childTnLst>
                                </p:cTn>
                              </p:par>
                              <p:par>
                                <p:cTn id="165" presetID="12" presetClass="entr" presetSubtype="2" fill="hold" grpId="0" nodeType="withEffect">
                                  <p:stCondLst>
                                    <p:cond delay="0"/>
                                  </p:stCondLst>
                                  <p:childTnLst>
                                    <p:set>
                                      <p:cBhvr>
                                        <p:cTn id="166" dur="1" fill="hold">
                                          <p:stCondLst>
                                            <p:cond delay="0"/>
                                          </p:stCondLst>
                                        </p:cTn>
                                        <p:tgtEl>
                                          <p:spTgt spid="60"/>
                                        </p:tgtEl>
                                        <p:attrNameLst>
                                          <p:attrName>style.visibility</p:attrName>
                                        </p:attrNameLst>
                                      </p:cBhvr>
                                      <p:to>
                                        <p:strVal val="visible"/>
                                      </p:to>
                                    </p:set>
                                    <p:anim calcmode="lin" valueType="num">
                                      <p:cBhvr additive="base">
                                        <p:cTn id="167" dur="500"/>
                                        <p:tgtEl>
                                          <p:spTgt spid="60"/>
                                        </p:tgtEl>
                                        <p:attrNameLst>
                                          <p:attrName>ppt_x</p:attrName>
                                        </p:attrNameLst>
                                      </p:cBhvr>
                                      <p:tavLst>
                                        <p:tav tm="0">
                                          <p:val>
                                            <p:strVal val="#ppt_x+#ppt_w*1.125000"/>
                                          </p:val>
                                        </p:tav>
                                        <p:tav tm="100000">
                                          <p:val>
                                            <p:strVal val="#ppt_x"/>
                                          </p:val>
                                        </p:tav>
                                      </p:tavLst>
                                    </p:anim>
                                    <p:animEffect transition="in" filter="wipe(left)">
                                      <p:cBhvr>
                                        <p:cTn id="168" dur="500"/>
                                        <p:tgtEl>
                                          <p:spTgt spid="60"/>
                                        </p:tgtEl>
                                      </p:cBhvr>
                                    </p:animEffect>
                                  </p:childTnLst>
                                </p:cTn>
                              </p:par>
                              <p:par>
                                <p:cTn id="169" presetID="12" presetClass="entr" presetSubtype="2" fill="hold" grpId="0" nodeType="withEffect">
                                  <p:stCondLst>
                                    <p:cond delay="0"/>
                                  </p:stCondLst>
                                  <p:childTnLst>
                                    <p:set>
                                      <p:cBhvr>
                                        <p:cTn id="170" dur="1" fill="hold">
                                          <p:stCondLst>
                                            <p:cond delay="0"/>
                                          </p:stCondLst>
                                        </p:cTn>
                                        <p:tgtEl>
                                          <p:spTgt spid="59"/>
                                        </p:tgtEl>
                                        <p:attrNameLst>
                                          <p:attrName>style.visibility</p:attrName>
                                        </p:attrNameLst>
                                      </p:cBhvr>
                                      <p:to>
                                        <p:strVal val="visible"/>
                                      </p:to>
                                    </p:set>
                                    <p:anim calcmode="lin" valueType="num">
                                      <p:cBhvr additive="base">
                                        <p:cTn id="171" dur="500"/>
                                        <p:tgtEl>
                                          <p:spTgt spid="59"/>
                                        </p:tgtEl>
                                        <p:attrNameLst>
                                          <p:attrName>ppt_x</p:attrName>
                                        </p:attrNameLst>
                                      </p:cBhvr>
                                      <p:tavLst>
                                        <p:tav tm="0">
                                          <p:val>
                                            <p:strVal val="#ppt_x+#ppt_w*1.125000"/>
                                          </p:val>
                                        </p:tav>
                                        <p:tav tm="100000">
                                          <p:val>
                                            <p:strVal val="#ppt_x"/>
                                          </p:val>
                                        </p:tav>
                                      </p:tavLst>
                                    </p:anim>
                                    <p:animEffect transition="in" filter="wipe(left)">
                                      <p:cBhvr>
                                        <p:cTn id="172" dur="500"/>
                                        <p:tgtEl>
                                          <p:spTgt spid="59"/>
                                        </p:tgtEl>
                                      </p:cBhvr>
                                    </p:animEffect>
                                  </p:childTnLst>
                                </p:cTn>
                              </p:par>
                              <p:par>
                                <p:cTn id="173" presetID="12" presetClass="entr" presetSubtype="2" fill="hold" grpId="0" nodeType="withEffect">
                                  <p:stCondLst>
                                    <p:cond delay="0"/>
                                  </p:stCondLst>
                                  <p:childTnLst>
                                    <p:set>
                                      <p:cBhvr>
                                        <p:cTn id="174" dur="1" fill="hold">
                                          <p:stCondLst>
                                            <p:cond delay="0"/>
                                          </p:stCondLst>
                                        </p:cTn>
                                        <p:tgtEl>
                                          <p:spTgt spid="58"/>
                                        </p:tgtEl>
                                        <p:attrNameLst>
                                          <p:attrName>style.visibility</p:attrName>
                                        </p:attrNameLst>
                                      </p:cBhvr>
                                      <p:to>
                                        <p:strVal val="visible"/>
                                      </p:to>
                                    </p:set>
                                    <p:anim calcmode="lin" valueType="num">
                                      <p:cBhvr additive="base">
                                        <p:cTn id="175" dur="500"/>
                                        <p:tgtEl>
                                          <p:spTgt spid="58"/>
                                        </p:tgtEl>
                                        <p:attrNameLst>
                                          <p:attrName>ppt_x</p:attrName>
                                        </p:attrNameLst>
                                      </p:cBhvr>
                                      <p:tavLst>
                                        <p:tav tm="0">
                                          <p:val>
                                            <p:strVal val="#ppt_x+#ppt_w*1.125000"/>
                                          </p:val>
                                        </p:tav>
                                        <p:tav tm="100000">
                                          <p:val>
                                            <p:strVal val="#ppt_x"/>
                                          </p:val>
                                        </p:tav>
                                      </p:tavLst>
                                    </p:anim>
                                    <p:animEffect transition="in" filter="wipe(left)">
                                      <p:cBhvr>
                                        <p:cTn id="176" dur="500"/>
                                        <p:tgtEl>
                                          <p:spTgt spid="58"/>
                                        </p:tgtEl>
                                      </p:cBhvr>
                                    </p:animEffect>
                                  </p:childTnLst>
                                </p:cTn>
                              </p:par>
                              <p:par>
                                <p:cTn id="177" presetID="12" presetClass="entr" presetSubtype="4" fill="hold" grpId="0" nodeType="withEffect">
                                  <p:stCondLst>
                                    <p:cond delay="0"/>
                                  </p:stCondLst>
                                  <p:childTnLst>
                                    <p:set>
                                      <p:cBhvr>
                                        <p:cTn id="178" dur="1" fill="hold">
                                          <p:stCondLst>
                                            <p:cond delay="0"/>
                                          </p:stCondLst>
                                        </p:cTn>
                                        <p:tgtEl>
                                          <p:spTgt spid="57"/>
                                        </p:tgtEl>
                                        <p:attrNameLst>
                                          <p:attrName>style.visibility</p:attrName>
                                        </p:attrNameLst>
                                      </p:cBhvr>
                                      <p:to>
                                        <p:strVal val="visible"/>
                                      </p:to>
                                    </p:set>
                                    <p:anim calcmode="lin" valueType="num">
                                      <p:cBhvr additive="base">
                                        <p:cTn id="179" dur="500"/>
                                        <p:tgtEl>
                                          <p:spTgt spid="57"/>
                                        </p:tgtEl>
                                        <p:attrNameLst>
                                          <p:attrName>ppt_y</p:attrName>
                                        </p:attrNameLst>
                                      </p:cBhvr>
                                      <p:tavLst>
                                        <p:tav tm="0">
                                          <p:val>
                                            <p:strVal val="#ppt_y+#ppt_h*1.125000"/>
                                          </p:val>
                                        </p:tav>
                                        <p:tav tm="100000">
                                          <p:val>
                                            <p:strVal val="#ppt_y"/>
                                          </p:val>
                                        </p:tav>
                                      </p:tavLst>
                                    </p:anim>
                                    <p:animEffect transition="in" filter="wipe(up)">
                                      <p:cBhvr>
                                        <p:cTn id="180" dur="500"/>
                                        <p:tgtEl>
                                          <p:spTgt spid="57"/>
                                        </p:tgtEl>
                                      </p:cBhvr>
                                    </p:animEffect>
                                  </p:childTnLst>
                                </p:cTn>
                              </p:par>
                              <p:par>
                                <p:cTn id="181" presetID="12" presetClass="entr" presetSubtype="1" fill="hold" grpId="0" nodeType="withEffect">
                                  <p:stCondLst>
                                    <p:cond delay="0"/>
                                  </p:stCondLst>
                                  <p:childTnLst>
                                    <p:set>
                                      <p:cBhvr>
                                        <p:cTn id="182" dur="1" fill="hold">
                                          <p:stCondLst>
                                            <p:cond delay="0"/>
                                          </p:stCondLst>
                                        </p:cTn>
                                        <p:tgtEl>
                                          <p:spTgt spid="53"/>
                                        </p:tgtEl>
                                        <p:attrNameLst>
                                          <p:attrName>style.visibility</p:attrName>
                                        </p:attrNameLst>
                                      </p:cBhvr>
                                      <p:to>
                                        <p:strVal val="visible"/>
                                      </p:to>
                                    </p:set>
                                    <p:anim calcmode="lin" valueType="num">
                                      <p:cBhvr additive="base">
                                        <p:cTn id="183" dur="500"/>
                                        <p:tgtEl>
                                          <p:spTgt spid="53"/>
                                        </p:tgtEl>
                                        <p:attrNameLst>
                                          <p:attrName>ppt_y</p:attrName>
                                        </p:attrNameLst>
                                      </p:cBhvr>
                                      <p:tavLst>
                                        <p:tav tm="0">
                                          <p:val>
                                            <p:strVal val="#ppt_y-#ppt_h*1.125000"/>
                                          </p:val>
                                        </p:tav>
                                        <p:tav tm="100000">
                                          <p:val>
                                            <p:strVal val="#ppt_y"/>
                                          </p:val>
                                        </p:tav>
                                      </p:tavLst>
                                    </p:anim>
                                    <p:animEffect transition="in" filter="wipe(down)">
                                      <p:cBhvr>
                                        <p:cTn id="184" dur="500"/>
                                        <p:tgtEl>
                                          <p:spTgt spid="53"/>
                                        </p:tgtEl>
                                      </p:cBhvr>
                                    </p:animEffect>
                                  </p:childTnLst>
                                </p:cTn>
                              </p:par>
                              <p:par>
                                <p:cTn id="185" presetID="12" presetClass="entr" presetSubtype="2" fill="hold" grpId="0" nodeType="withEffect">
                                  <p:stCondLst>
                                    <p:cond delay="0"/>
                                  </p:stCondLst>
                                  <p:childTnLst>
                                    <p:set>
                                      <p:cBhvr>
                                        <p:cTn id="186" dur="1" fill="hold">
                                          <p:stCondLst>
                                            <p:cond delay="0"/>
                                          </p:stCondLst>
                                        </p:cTn>
                                        <p:tgtEl>
                                          <p:spTgt spid="52"/>
                                        </p:tgtEl>
                                        <p:attrNameLst>
                                          <p:attrName>style.visibility</p:attrName>
                                        </p:attrNameLst>
                                      </p:cBhvr>
                                      <p:to>
                                        <p:strVal val="visible"/>
                                      </p:to>
                                    </p:set>
                                    <p:anim calcmode="lin" valueType="num">
                                      <p:cBhvr additive="base">
                                        <p:cTn id="187" dur="500"/>
                                        <p:tgtEl>
                                          <p:spTgt spid="52"/>
                                        </p:tgtEl>
                                        <p:attrNameLst>
                                          <p:attrName>ppt_x</p:attrName>
                                        </p:attrNameLst>
                                      </p:cBhvr>
                                      <p:tavLst>
                                        <p:tav tm="0">
                                          <p:val>
                                            <p:strVal val="#ppt_x+#ppt_w*1.125000"/>
                                          </p:val>
                                        </p:tav>
                                        <p:tav tm="100000">
                                          <p:val>
                                            <p:strVal val="#ppt_x"/>
                                          </p:val>
                                        </p:tav>
                                      </p:tavLst>
                                    </p:anim>
                                    <p:animEffect transition="in" filter="wipe(left)">
                                      <p:cBhvr>
                                        <p:cTn id="188" dur="500"/>
                                        <p:tgtEl>
                                          <p:spTgt spid="52"/>
                                        </p:tgtEl>
                                      </p:cBhvr>
                                    </p:animEffect>
                                  </p:childTnLst>
                                </p:cTn>
                              </p:par>
                              <p:par>
                                <p:cTn id="189" presetID="12" presetClass="entr" presetSubtype="8" fill="hold" grpId="0" nodeType="withEffect">
                                  <p:stCondLst>
                                    <p:cond delay="0"/>
                                  </p:stCondLst>
                                  <p:childTnLst>
                                    <p:set>
                                      <p:cBhvr>
                                        <p:cTn id="190" dur="1" fill="hold">
                                          <p:stCondLst>
                                            <p:cond delay="0"/>
                                          </p:stCondLst>
                                        </p:cTn>
                                        <p:tgtEl>
                                          <p:spTgt spid="56"/>
                                        </p:tgtEl>
                                        <p:attrNameLst>
                                          <p:attrName>style.visibility</p:attrName>
                                        </p:attrNameLst>
                                      </p:cBhvr>
                                      <p:to>
                                        <p:strVal val="visible"/>
                                      </p:to>
                                    </p:set>
                                    <p:anim calcmode="lin" valueType="num">
                                      <p:cBhvr additive="base">
                                        <p:cTn id="191" dur="500"/>
                                        <p:tgtEl>
                                          <p:spTgt spid="56"/>
                                        </p:tgtEl>
                                        <p:attrNameLst>
                                          <p:attrName>ppt_x</p:attrName>
                                        </p:attrNameLst>
                                      </p:cBhvr>
                                      <p:tavLst>
                                        <p:tav tm="0">
                                          <p:val>
                                            <p:strVal val="#ppt_x-#ppt_w*1.125000"/>
                                          </p:val>
                                        </p:tav>
                                        <p:tav tm="100000">
                                          <p:val>
                                            <p:strVal val="#ppt_x"/>
                                          </p:val>
                                        </p:tav>
                                      </p:tavLst>
                                    </p:anim>
                                    <p:animEffect transition="in" filter="wipe(right)">
                                      <p:cBhvr>
                                        <p:cTn id="192" dur="500"/>
                                        <p:tgtEl>
                                          <p:spTgt spid="56"/>
                                        </p:tgtEl>
                                      </p:cBhvr>
                                    </p:animEffect>
                                  </p:childTnLst>
                                </p:cTn>
                              </p:par>
                              <p:par>
                                <p:cTn id="193" presetID="12" presetClass="entr" presetSubtype="8" fill="hold" grpId="0" nodeType="withEffect">
                                  <p:stCondLst>
                                    <p:cond delay="0"/>
                                  </p:stCondLst>
                                  <p:childTnLst>
                                    <p:set>
                                      <p:cBhvr>
                                        <p:cTn id="194" dur="1" fill="hold">
                                          <p:stCondLst>
                                            <p:cond delay="0"/>
                                          </p:stCondLst>
                                        </p:cTn>
                                        <p:tgtEl>
                                          <p:spTgt spid="55"/>
                                        </p:tgtEl>
                                        <p:attrNameLst>
                                          <p:attrName>style.visibility</p:attrName>
                                        </p:attrNameLst>
                                      </p:cBhvr>
                                      <p:to>
                                        <p:strVal val="visible"/>
                                      </p:to>
                                    </p:set>
                                    <p:anim calcmode="lin" valueType="num">
                                      <p:cBhvr additive="base">
                                        <p:cTn id="195" dur="500"/>
                                        <p:tgtEl>
                                          <p:spTgt spid="55"/>
                                        </p:tgtEl>
                                        <p:attrNameLst>
                                          <p:attrName>ppt_x</p:attrName>
                                        </p:attrNameLst>
                                      </p:cBhvr>
                                      <p:tavLst>
                                        <p:tav tm="0">
                                          <p:val>
                                            <p:strVal val="#ppt_x-#ppt_w*1.125000"/>
                                          </p:val>
                                        </p:tav>
                                        <p:tav tm="100000">
                                          <p:val>
                                            <p:strVal val="#ppt_x"/>
                                          </p:val>
                                        </p:tav>
                                      </p:tavLst>
                                    </p:anim>
                                    <p:animEffect transition="in" filter="wipe(right)">
                                      <p:cBhvr>
                                        <p:cTn id="196" dur="500"/>
                                        <p:tgtEl>
                                          <p:spTgt spid="55"/>
                                        </p:tgtEl>
                                      </p:cBhvr>
                                    </p:animEffect>
                                  </p:childTnLst>
                                </p:cTn>
                              </p:par>
                              <p:par>
                                <p:cTn id="197" presetID="12" presetClass="entr" presetSubtype="8" fill="hold" grpId="0" nodeType="withEffect">
                                  <p:stCondLst>
                                    <p:cond delay="0"/>
                                  </p:stCondLst>
                                  <p:childTnLst>
                                    <p:set>
                                      <p:cBhvr>
                                        <p:cTn id="198" dur="1" fill="hold">
                                          <p:stCondLst>
                                            <p:cond delay="0"/>
                                          </p:stCondLst>
                                        </p:cTn>
                                        <p:tgtEl>
                                          <p:spTgt spid="54"/>
                                        </p:tgtEl>
                                        <p:attrNameLst>
                                          <p:attrName>style.visibility</p:attrName>
                                        </p:attrNameLst>
                                      </p:cBhvr>
                                      <p:to>
                                        <p:strVal val="visible"/>
                                      </p:to>
                                    </p:set>
                                    <p:anim calcmode="lin" valueType="num">
                                      <p:cBhvr additive="base">
                                        <p:cTn id="199" dur="500"/>
                                        <p:tgtEl>
                                          <p:spTgt spid="54"/>
                                        </p:tgtEl>
                                        <p:attrNameLst>
                                          <p:attrName>ppt_x</p:attrName>
                                        </p:attrNameLst>
                                      </p:cBhvr>
                                      <p:tavLst>
                                        <p:tav tm="0">
                                          <p:val>
                                            <p:strVal val="#ppt_x-#ppt_w*1.125000"/>
                                          </p:val>
                                        </p:tav>
                                        <p:tav tm="100000">
                                          <p:val>
                                            <p:strVal val="#ppt_x"/>
                                          </p:val>
                                        </p:tav>
                                      </p:tavLst>
                                    </p:anim>
                                    <p:animEffect transition="in" filter="wipe(right)">
                                      <p:cBhvr>
                                        <p:cTn id="200" dur="500"/>
                                        <p:tgtEl>
                                          <p:spTgt spid="54"/>
                                        </p:tgtEl>
                                      </p:cBhvr>
                                    </p:animEffect>
                                  </p:childTnLst>
                                </p:cTn>
                              </p:par>
                              <p:par>
                                <p:cTn id="201" presetID="12" presetClass="entr" presetSubtype="2" fill="hold" grpId="0" nodeType="withEffect">
                                  <p:stCondLst>
                                    <p:cond delay="0"/>
                                  </p:stCondLst>
                                  <p:childTnLst>
                                    <p:set>
                                      <p:cBhvr>
                                        <p:cTn id="202" dur="1" fill="hold">
                                          <p:stCondLst>
                                            <p:cond delay="0"/>
                                          </p:stCondLst>
                                        </p:cTn>
                                        <p:tgtEl>
                                          <p:spTgt spid="51"/>
                                        </p:tgtEl>
                                        <p:attrNameLst>
                                          <p:attrName>style.visibility</p:attrName>
                                        </p:attrNameLst>
                                      </p:cBhvr>
                                      <p:to>
                                        <p:strVal val="visible"/>
                                      </p:to>
                                    </p:set>
                                    <p:anim calcmode="lin" valueType="num">
                                      <p:cBhvr additive="base">
                                        <p:cTn id="203" dur="500"/>
                                        <p:tgtEl>
                                          <p:spTgt spid="51"/>
                                        </p:tgtEl>
                                        <p:attrNameLst>
                                          <p:attrName>ppt_x</p:attrName>
                                        </p:attrNameLst>
                                      </p:cBhvr>
                                      <p:tavLst>
                                        <p:tav tm="0">
                                          <p:val>
                                            <p:strVal val="#ppt_x+#ppt_w*1.125000"/>
                                          </p:val>
                                        </p:tav>
                                        <p:tav tm="100000">
                                          <p:val>
                                            <p:strVal val="#ppt_x"/>
                                          </p:val>
                                        </p:tav>
                                      </p:tavLst>
                                    </p:anim>
                                    <p:animEffect transition="in" filter="wipe(left)">
                                      <p:cBhvr>
                                        <p:cTn id="204" dur="500"/>
                                        <p:tgtEl>
                                          <p:spTgt spid="51"/>
                                        </p:tgtEl>
                                      </p:cBhvr>
                                    </p:animEffect>
                                  </p:childTnLst>
                                </p:cTn>
                              </p:par>
                              <p:par>
                                <p:cTn id="205" presetID="12" presetClass="entr" presetSubtype="2" fill="hold" grpId="0" nodeType="withEffect">
                                  <p:stCondLst>
                                    <p:cond delay="0"/>
                                  </p:stCondLst>
                                  <p:childTnLst>
                                    <p:set>
                                      <p:cBhvr>
                                        <p:cTn id="206" dur="1" fill="hold">
                                          <p:stCondLst>
                                            <p:cond delay="0"/>
                                          </p:stCondLst>
                                        </p:cTn>
                                        <p:tgtEl>
                                          <p:spTgt spid="50"/>
                                        </p:tgtEl>
                                        <p:attrNameLst>
                                          <p:attrName>style.visibility</p:attrName>
                                        </p:attrNameLst>
                                      </p:cBhvr>
                                      <p:to>
                                        <p:strVal val="visible"/>
                                      </p:to>
                                    </p:set>
                                    <p:anim calcmode="lin" valueType="num">
                                      <p:cBhvr additive="base">
                                        <p:cTn id="207" dur="500"/>
                                        <p:tgtEl>
                                          <p:spTgt spid="50"/>
                                        </p:tgtEl>
                                        <p:attrNameLst>
                                          <p:attrName>ppt_x</p:attrName>
                                        </p:attrNameLst>
                                      </p:cBhvr>
                                      <p:tavLst>
                                        <p:tav tm="0">
                                          <p:val>
                                            <p:strVal val="#ppt_x+#ppt_w*1.125000"/>
                                          </p:val>
                                        </p:tav>
                                        <p:tav tm="100000">
                                          <p:val>
                                            <p:strVal val="#ppt_x"/>
                                          </p:val>
                                        </p:tav>
                                      </p:tavLst>
                                    </p:anim>
                                    <p:animEffect transition="in" filter="wipe(left)">
                                      <p:cBhvr>
                                        <p:cTn id="208" dur="500"/>
                                        <p:tgtEl>
                                          <p:spTgt spid="50"/>
                                        </p:tgtEl>
                                      </p:cBhvr>
                                    </p:animEffect>
                                  </p:childTnLst>
                                </p:cTn>
                              </p:par>
                            </p:childTnLst>
                          </p:cTn>
                        </p:par>
                        <p:par>
                          <p:cTn id="209" fill="hold">
                            <p:stCondLst>
                              <p:cond delay="4400"/>
                            </p:stCondLst>
                            <p:childTnLst>
                              <p:par>
                                <p:cTn id="210" presetID="18" presetClass="entr" presetSubtype="12" fill="hold" grpId="0" nodeType="afterEffect">
                                  <p:stCondLst>
                                    <p:cond delay="0"/>
                                  </p:stCondLst>
                                  <p:childTnLst>
                                    <p:set>
                                      <p:cBhvr>
                                        <p:cTn id="211" dur="1" fill="hold">
                                          <p:stCondLst>
                                            <p:cond delay="0"/>
                                          </p:stCondLst>
                                        </p:cTn>
                                        <p:tgtEl>
                                          <p:spTgt spid="135"/>
                                        </p:tgtEl>
                                        <p:attrNameLst>
                                          <p:attrName>style.visibility</p:attrName>
                                        </p:attrNameLst>
                                      </p:cBhvr>
                                      <p:to>
                                        <p:strVal val="visible"/>
                                      </p:to>
                                    </p:set>
                                    <p:animEffect transition="in" filter="strips(downLeft)">
                                      <p:cBhvr>
                                        <p:cTn id="212" dur="500"/>
                                        <p:tgtEl>
                                          <p:spTgt spid="135"/>
                                        </p:tgtEl>
                                      </p:cBhvr>
                                    </p:animEffect>
                                  </p:childTnLst>
                                </p:cTn>
                              </p:par>
                            </p:childTnLst>
                          </p:cTn>
                        </p:par>
                        <p:par>
                          <p:cTn id="213" fill="hold">
                            <p:stCondLst>
                              <p:cond delay="4900"/>
                            </p:stCondLst>
                            <p:childTnLst>
                              <p:par>
                                <p:cTn id="214" presetID="10" presetClass="entr" presetSubtype="0" fill="hold" grpId="0" nodeType="afterEffect">
                                  <p:stCondLst>
                                    <p:cond delay="0"/>
                                  </p:stCondLst>
                                  <p:childTnLst>
                                    <p:set>
                                      <p:cBhvr>
                                        <p:cTn id="215" dur="1" fill="hold">
                                          <p:stCondLst>
                                            <p:cond delay="0"/>
                                          </p:stCondLst>
                                        </p:cTn>
                                        <p:tgtEl>
                                          <p:spTgt spid="136"/>
                                        </p:tgtEl>
                                        <p:attrNameLst>
                                          <p:attrName>style.visibility</p:attrName>
                                        </p:attrNameLst>
                                      </p:cBhvr>
                                      <p:to>
                                        <p:strVal val="visible"/>
                                      </p:to>
                                    </p:set>
                                    <p:animEffect transition="in" filter="fade">
                                      <p:cBhvr>
                                        <p:cTn id="216" dur="20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135" grpId="0"/>
      <p:bldP spid="36" grpId="0" animBg="1"/>
      <p:bldP spid="36" grpId="1" animBg="1"/>
      <p:bldP spid="36" grpId="2" animBg="1"/>
      <p:bldP spid="39" grpId="0" animBg="1"/>
      <p:bldP spid="39" grpId="1" animBg="1"/>
      <p:bldP spid="39" grpId="2" animBg="1"/>
      <p:bldP spid="40" grpId="0" animBg="1"/>
      <p:bldP spid="40" grpId="1" animBg="1"/>
      <p:bldP spid="40" grpId="2" animBg="1"/>
      <p:bldP spid="43" grpId="0" animBg="1"/>
      <p:bldP spid="43" grpId="1" animBg="1"/>
      <p:bldP spid="43" grpId="2" animBg="1"/>
      <p:bldP spid="44" grpId="0" animBg="1"/>
      <p:bldP spid="44" grpId="1" animBg="1"/>
      <p:bldP spid="44" grpId="2" animBg="1"/>
      <p:bldP spid="47" grpId="0" animBg="1"/>
      <p:bldP spid="47" grpId="1" animBg="1"/>
      <p:bldP spid="47" grpId="2" animBg="1"/>
      <p:bldP spid="48" grpId="0" animBg="1"/>
      <p:bldP spid="48" grpId="1" animBg="1"/>
      <p:bldP spid="48" grpId="2" animBg="1"/>
      <p:bldP spid="1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4328283" y="2103255"/>
            <a:ext cx="1107996"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课题现状</a:t>
            </a:r>
          </a:p>
        </p:txBody>
      </p:sp>
      <p:sp>
        <p:nvSpPr>
          <p:cNvPr id="45" name="TextBox 44"/>
          <p:cNvSpPr txBox="1"/>
          <p:nvPr/>
        </p:nvSpPr>
        <p:spPr>
          <a:xfrm>
            <a:off x="4328283" y="2549848"/>
            <a:ext cx="1107996"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发展情况</a:t>
            </a:r>
          </a:p>
        </p:txBody>
      </p:sp>
      <p:sp>
        <p:nvSpPr>
          <p:cNvPr id="48" name="TextBox 47"/>
          <p:cNvSpPr txBox="1"/>
          <p:nvPr/>
        </p:nvSpPr>
        <p:spPr>
          <a:xfrm>
            <a:off x="5412248" y="2150499"/>
            <a:ext cx="1577868" cy="276999"/>
          </a:xfrm>
          <a:prstGeom prst="rect">
            <a:avLst/>
          </a:prstGeom>
          <a:noFill/>
        </p:spPr>
        <p:txBody>
          <a:bodyPr wrap="none" rtlCol="0">
            <a:spAutoFit/>
          </a:bodyPr>
          <a:lstStyle/>
          <a:p>
            <a:r>
              <a:rPr lang="en-US" altLang="zh-CN" sz="1200" dirty="0">
                <a:solidFill>
                  <a:srgbClr val="C00000"/>
                </a:solidFill>
                <a:latin typeface="Kozuka Gothic Pro R" pitchFamily="34" charset="-128"/>
                <a:ea typeface="Kozuka Gothic Pro R" pitchFamily="34" charset="-128"/>
              </a:rPr>
              <a:t>PRESENT SITUATION</a:t>
            </a:r>
            <a:endParaRPr lang="zh-CN" altLang="en-US" sz="1200" dirty="0">
              <a:solidFill>
                <a:srgbClr val="C00000"/>
              </a:solidFill>
              <a:latin typeface="Kozuka Gothic Pro R" pitchFamily="34" charset="-128"/>
              <a:ea typeface="Kozuka Gothic Pro R" pitchFamily="34" charset="-128"/>
            </a:endParaRPr>
          </a:p>
        </p:txBody>
      </p:sp>
      <p:sp>
        <p:nvSpPr>
          <p:cNvPr id="49" name="TextBox 48"/>
          <p:cNvSpPr txBox="1"/>
          <p:nvPr/>
        </p:nvSpPr>
        <p:spPr>
          <a:xfrm>
            <a:off x="5412248" y="2598267"/>
            <a:ext cx="1229824" cy="276999"/>
          </a:xfrm>
          <a:prstGeom prst="rect">
            <a:avLst/>
          </a:prstGeom>
          <a:noFill/>
        </p:spPr>
        <p:txBody>
          <a:bodyPr wrap="none" rtlCol="0">
            <a:spAutoFit/>
          </a:bodyPr>
          <a:lstStyle/>
          <a:p>
            <a:r>
              <a:rPr lang="en-US" altLang="zh-CN" sz="1200" dirty="0">
                <a:solidFill>
                  <a:srgbClr val="C00000"/>
                </a:solidFill>
                <a:latin typeface="Kozuka Gothic Pro R" pitchFamily="34" charset="-128"/>
                <a:ea typeface="Kozuka Gothic Pro R" pitchFamily="34" charset="-128"/>
              </a:rPr>
              <a:t>DEVELOPMENT</a:t>
            </a:r>
            <a:endParaRPr lang="zh-CN" altLang="en-US" sz="1200" dirty="0">
              <a:solidFill>
                <a:srgbClr val="C00000"/>
              </a:solidFill>
              <a:latin typeface="Kozuka Gothic Pro R" pitchFamily="34" charset="-128"/>
              <a:ea typeface="Kozuka Gothic Pro R" pitchFamily="34" charset="-128"/>
            </a:endParaRPr>
          </a:p>
        </p:txBody>
      </p:sp>
      <p:grpSp>
        <p:nvGrpSpPr>
          <p:cNvPr id="54" name="组合 53"/>
          <p:cNvGrpSpPr/>
          <p:nvPr/>
        </p:nvGrpSpPr>
        <p:grpSpPr>
          <a:xfrm>
            <a:off x="2166015" y="1873569"/>
            <a:ext cx="1301106" cy="1301106"/>
            <a:chOff x="2683251" y="1980687"/>
            <a:chExt cx="1301106" cy="1301106"/>
          </a:xfrm>
          <a:effectLst>
            <a:outerShdw blurRad="254000" dist="254000" dir="8100000" algn="tr" rotWithShape="0">
              <a:prstClr val="black">
                <a:alpha val="50000"/>
              </a:prstClr>
            </a:outerShdw>
          </a:effectLst>
        </p:grpSpPr>
        <p:sp>
          <p:nvSpPr>
            <p:cNvPr id="55" name="椭圆 54"/>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TextBox 55"/>
            <p:cNvSpPr txBox="1"/>
            <p:nvPr/>
          </p:nvSpPr>
          <p:spPr>
            <a:xfrm>
              <a:off x="3002623" y="2185262"/>
              <a:ext cx="662361" cy="830997"/>
            </a:xfrm>
            <a:prstGeom prst="rect">
              <a:avLst/>
            </a:prstGeom>
            <a:solidFill>
              <a:schemeClr val="tx1">
                <a:lumMod val="95000"/>
                <a:lumOff val="5000"/>
              </a:schemeClr>
            </a:solidFill>
          </p:spPr>
          <p:txBody>
            <a:bodyPr wrap="none" rtlCol="0">
              <a:spAutoFit/>
            </a:bodyPr>
            <a:lstStyle/>
            <a:p>
              <a:r>
                <a:rPr lang="en-US" altLang="zh-CN" sz="4800" dirty="0">
                  <a:solidFill>
                    <a:schemeClr val="bg1"/>
                  </a:solidFill>
                  <a:latin typeface="Watford DB" pitchFamily="2" charset="0"/>
                  <a:ea typeface="造字工房劲黑（非商用）常规体" pitchFamily="50" charset="-122"/>
                </a:rPr>
                <a:t>2</a:t>
              </a:r>
              <a:endParaRPr lang="zh-CN" altLang="en-US" sz="4800" dirty="0">
                <a:solidFill>
                  <a:schemeClr val="bg1"/>
                </a:solidFill>
                <a:latin typeface="Watford DB" pitchFamily="2" charset="0"/>
                <a:ea typeface="造字工房劲黑（非商用）常规体" pitchFamily="50" charset="-122"/>
              </a:endParaRPr>
            </a:p>
          </p:txBody>
        </p:sp>
      </p:grpSp>
      <p:cxnSp>
        <p:nvCxnSpPr>
          <p:cNvPr id="57" name="直接连接符 56"/>
          <p:cNvCxnSpPr/>
          <p:nvPr/>
        </p:nvCxnSpPr>
        <p:spPr>
          <a:xfrm flipV="1">
            <a:off x="3757584" y="1873569"/>
            <a:ext cx="0" cy="130110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4034395" y="2130753"/>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4034395" y="2568116"/>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270000677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p:tgtEl>
                                          <p:spTgt spid="54"/>
                                        </p:tgtEl>
                                        <p:attrNameLst>
                                          <p:attrName>ppt_x</p:attrName>
                                        </p:attrNameLst>
                                      </p:cBhvr>
                                      <p:tavLst>
                                        <p:tav tm="0">
                                          <p:val>
                                            <p:strVal val="#ppt_x+#ppt_w*1.125000"/>
                                          </p:val>
                                        </p:tav>
                                        <p:tav tm="100000">
                                          <p:val>
                                            <p:strVal val="#ppt_x"/>
                                          </p:val>
                                        </p:tav>
                                      </p:tavLst>
                                    </p:anim>
                                    <p:animEffect transition="in" filter="wipe(left)">
                                      <p:cBhvr>
                                        <p:cTn id="12" dur="500"/>
                                        <p:tgtEl>
                                          <p:spTgt spid="54"/>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p:tgtEl>
                                          <p:spTgt spid="58"/>
                                        </p:tgtEl>
                                        <p:attrNameLst>
                                          <p:attrName>ppt_x</p:attrName>
                                        </p:attrNameLst>
                                      </p:cBhvr>
                                      <p:tavLst>
                                        <p:tav tm="0">
                                          <p:val>
                                            <p:strVal val="#ppt_x-#ppt_w*1.125000"/>
                                          </p:val>
                                        </p:tav>
                                        <p:tav tm="100000">
                                          <p:val>
                                            <p:strVal val="#ppt_x"/>
                                          </p:val>
                                        </p:tav>
                                      </p:tavLst>
                                    </p:anim>
                                    <p:animEffect transition="in" filter="wipe(right)">
                                      <p:cBhvr>
                                        <p:cTn id="16" dur="500"/>
                                        <p:tgtEl>
                                          <p:spTgt spid="58"/>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p:tgtEl>
                                          <p:spTgt spid="59"/>
                                        </p:tgtEl>
                                        <p:attrNameLst>
                                          <p:attrName>ppt_x</p:attrName>
                                        </p:attrNameLst>
                                      </p:cBhvr>
                                      <p:tavLst>
                                        <p:tav tm="0">
                                          <p:val>
                                            <p:strVal val="#ppt_x-#ppt_w*1.125000"/>
                                          </p:val>
                                        </p:tav>
                                        <p:tav tm="100000">
                                          <p:val>
                                            <p:strVal val="#ppt_x"/>
                                          </p:val>
                                        </p:tav>
                                      </p:tavLst>
                                    </p:anim>
                                    <p:animEffect transition="in" filter="wipe(right)">
                                      <p:cBhvr>
                                        <p:cTn id="20" dur="500"/>
                                        <p:tgtEl>
                                          <p:spTgt spid="59"/>
                                        </p:tgtEl>
                                      </p:cBhvr>
                                    </p:animEffect>
                                  </p:childTnLst>
                                </p:cTn>
                              </p:par>
                              <p:par>
                                <p:cTn id="21" presetID="12" presetClass="entr" presetSubtype="8" fill="hold" grpId="0" nodeType="withEffect">
                                  <p:stCondLst>
                                    <p:cond delay="30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500"/>
                                        <p:tgtEl>
                                          <p:spTgt spid="44"/>
                                        </p:tgtEl>
                                        <p:attrNameLst>
                                          <p:attrName>ppt_x</p:attrName>
                                        </p:attrNameLst>
                                      </p:cBhvr>
                                      <p:tavLst>
                                        <p:tav tm="0">
                                          <p:val>
                                            <p:strVal val="#ppt_x-#ppt_w*1.125000"/>
                                          </p:val>
                                        </p:tav>
                                        <p:tav tm="100000">
                                          <p:val>
                                            <p:strVal val="#ppt_x"/>
                                          </p:val>
                                        </p:tav>
                                      </p:tavLst>
                                    </p:anim>
                                    <p:animEffect transition="in" filter="wipe(right)">
                                      <p:cBhvr>
                                        <p:cTn id="24" dur="500"/>
                                        <p:tgtEl>
                                          <p:spTgt spid="44"/>
                                        </p:tgtEl>
                                      </p:cBhvr>
                                    </p:animEffect>
                                  </p:childTnLst>
                                </p:cTn>
                              </p:par>
                              <p:par>
                                <p:cTn id="25" presetID="12" presetClass="entr" presetSubtype="8" fill="hold" grpId="0" nodeType="withEffect">
                                  <p:stCondLst>
                                    <p:cond delay="30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p:tgtEl>
                                          <p:spTgt spid="45"/>
                                        </p:tgtEl>
                                        <p:attrNameLst>
                                          <p:attrName>ppt_x</p:attrName>
                                        </p:attrNameLst>
                                      </p:cBhvr>
                                      <p:tavLst>
                                        <p:tav tm="0">
                                          <p:val>
                                            <p:strVal val="#ppt_x-#ppt_w*1.125000"/>
                                          </p:val>
                                        </p:tav>
                                        <p:tav tm="100000">
                                          <p:val>
                                            <p:strVal val="#ppt_x"/>
                                          </p:val>
                                        </p:tav>
                                      </p:tavLst>
                                    </p:anim>
                                    <p:animEffect transition="in" filter="wipe(right)">
                                      <p:cBhvr>
                                        <p:cTn id="28" dur="500"/>
                                        <p:tgtEl>
                                          <p:spTgt spid="45"/>
                                        </p:tgtEl>
                                      </p:cBhvr>
                                    </p:animEffect>
                                  </p:childTnLst>
                                </p:cTn>
                              </p:par>
                              <p:par>
                                <p:cTn id="29" presetID="12" presetClass="entr" presetSubtype="8" fill="hold" grpId="0" nodeType="withEffect">
                                  <p:stCondLst>
                                    <p:cond delay="600"/>
                                  </p:stCondLst>
                                  <p:childTnLst>
                                    <p:set>
                                      <p:cBhvr>
                                        <p:cTn id="30" dur="1" fill="hold">
                                          <p:stCondLst>
                                            <p:cond delay="0"/>
                                          </p:stCondLst>
                                        </p:cTn>
                                        <p:tgtEl>
                                          <p:spTgt spid="48"/>
                                        </p:tgtEl>
                                        <p:attrNameLst>
                                          <p:attrName>style.visibility</p:attrName>
                                        </p:attrNameLst>
                                      </p:cBhvr>
                                      <p:to>
                                        <p:strVal val="visible"/>
                                      </p:to>
                                    </p:set>
                                    <p:anim calcmode="lin" valueType="num">
                                      <p:cBhvr additive="base">
                                        <p:cTn id="31" dur="500"/>
                                        <p:tgtEl>
                                          <p:spTgt spid="48"/>
                                        </p:tgtEl>
                                        <p:attrNameLst>
                                          <p:attrName>ppt_x</p:attrName>
                                        </p:attrNameLst>
                                      </p:cBhvr>
                                      <p:tavLst>
                                        <p:tav tm="0">
                                          <p:val>
                                            <p:strVal val="#ppt_x-#ppt_w*1.125000"/>
                                          </p:val>
                                        </p:tav>
                                        <p:tav tm="100000">
                                          <p:val>
                                            <p:strVal val="#ppt_x"/>
                                          </p:val>
                                        </p:tav>
                                      </p:tavLst>
                                    </p:anim>
                                    <p:animEffect transition="in" filter="wipe(right)">
                                      <p:cBhvr>
                                        <p:cTn id="32" dur="500"/>
                                        <p:tgtEl>
                                          <p:spTgt spid="48"/>
                                        </p:tgtEl>
                                      </p:cBhvr>
                                    </p:animEffect>
                                  </p:childTnLst>
                                </p:cTn>
                              </p:par>
                              <p:par>
                                <p:cTn id="33" presetID="12" presetClass="entr" presetSubtype="8" fill="hold" grpId="0" nodeType="withEffect">
                                  <p:stCondLst>
                                    <p:cond delay="60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500"/>
                                        <p:tgtEl>
                                          <p:spTgt spid="49"/>
                                        </p:tgtEl>
                                        <p:attrNameLst>
                                          <p:attrName>ppt_x</p:attrName>
                                        </p:attrNameLst>
                                      </p:cBhvr>
                                      <p:tavLst>
                                        <p:tav tm="0">
                                          <p:val>
                                            <p:strVal val="#ppt_x-#ppt_w*1.125000"/>
                                          </p:val>
                                        </p:tav>
                                        <p:tav tm="100000">
                                          <p:val>
                                            <p:strVal val="#ppt_x"/>
                                          </p:val>
                                        </p:tav>
                                      </p:tavLst>
                                    </p:anim>
                                    <p:animEffect transition="in" filter="wipe(right)">
                                      <p:cBhvr>
                                        <p:cTn id="36" dur="500"/>
                                        <p:tgtEl>
                                          <p:spTgt spid="49"/>
                                        </p:tgtEl>
                                      </p:cBhvr>
                                    </p:animEffect>
                                  </p:childTnLst>
                                </p:cTn>
                              </p:par>
                            </p:childTnLst>
                          </p:cTn>
                        </p:par>
                        <p:par>
                          <p:cTn id="37" fill="hold">
                            <p:stCondLst>
                              <p:cond delay="1600"/>
                            </p:stCondLst>
                            <p:childTnLst>
                              <p:par>
                                <p:cTn id="38" presetID="10" presetClass="entr" presetSubtype="0"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8" grpId="0"/>
      <p:bldP spid="49" grpId="0"/>
      <p:bldP spid="58" grpId="0" animBg="1"/>
      <p:bldP spid="59" grpId="0" animBg="1"/>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课题现状</a:t>
            </a:r>
          </a:p>
        </p:txBody>
      </p:sp>
      <p:sp>
        <p:nvSpPr>
          <p:cNvPr id="27" name="TextBox 26"/>
          <p:cNvSpPr txBox="1"/>
          <p:nvPr/>
        </p:nvSpPr>
        <p:spPr>
          <a:xfrm>
            <a:off x="2390916" y="267886"/>
            <a:ext cx="2041200" cy="338554"/>
          </a:xfrm>
          <a:prstGeom prst="rect">
            <a:avLst/>
          </a:prstGeom>
          <a:noFill/>
        </p:spPr>
        <p:txBody>
          <a:bodyPr wrap="none" rtlCol="0">
            <a:spAutoFit/>
          </a:bodyPr>
          <a:lstStyle/>
          <a:p>
            <a:r>
              <a:rPr lang="en-US" altLang="zh-CN" sz="1600" dirty="0">
                <a:solidFill>
                  <a:srgbClr val="C00000"/>
                </a:solidFill>
                <a:latin typeface="Kozuka Gothic Pro R" pitchFamily="34" charset="-128"/>
                <a:ea typeface="Kozuka Gothic Pro R" pitchFamily="34" charset="-128"/>
              </a:rPr>
              <a:t>PRESENT SITUATION</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055100" y="976391"/>
            <a:ext cx="1233030" cy="1200329"/>
          </a:xfrm>
          <a:prstGeom prst="rect">
            <a:avLst/>
          </a:prstGeom>
          <a:noFill/>
        </p:spPr>
        <p:txBody>
          <a:bodyPr wrap="none" rtlCol="0">
            <a:spAutoFit/>
          </a:bodyPr>
          <a:lstStyle/>
          <a:p>
            <a:r>
              <a:rPr lang="en-US" altLang="zh-CN" sz="7200" dirty="0">
                <a:solidFill>
                  <a:srgbClr val="C00000"/>
                </a:solidFill>
                <a:latin typeface="Kozuka Gothic Pro R" pitchFamily="34" charset="-128"/>
                <a:ea typeface="Kozuka Gothic Pro R" pitchFamily="34" charset="-128"/>
              </a:rPr>
              <a:t>T</a:t>
            </a:r>
            <a:r>
              <a:rPr lang="en-US" altLang="zh-CN" sz="2400" dirty="0">
                <a:solidFill>
                  <a:srgbClr val="C00000"/>
                </a:solidFill>
                <a:latin typeface="Kozuka Gothic Pro R" pitchFamily="34" charset="-128"/>
                <a:ea typeface="Kozuka Gothic Pro R" pitchFamily="34" charset="-128"/>
              </a:rPr>
              <a:t>ITLE</a:t>
            </a:r>
            <a:endParaRPr lang="zh-CN" altLang="en-US" sz="2400" dirty="0">
              <a:solidFill>
                <a:srgbClr val="C00000"/>
              </a:solidFill>
              <a:latin typeface="Kozuka Gothic Pro R" pitchFamily="34" charset="-128"/>
              <a:ea typeface="Kozuka Gothic Pro R" pitchFamily="34" charset="-128"/>
            </a:endParaRPr>
          </a:p>
        </p:txBody>
      </p:sp>
      <p:sp>
        <p:nvSpPr>
          <p:cNvPr id="65" name="TextBox 64"/>
          <p:cNvSpPr txBox="1"/>
          <p:nvPr/>
        </p:nvSpPr>
        <p:spPr>
          <a:xfrm>
            <a:off x="2987681" y="1833259"/>
            <a:ext cx="1233030" cy="1200329"/>
          </a:xfrm>
          <a:prstGeom prst="rect">
            <a:avLst/>
          </a:prstGeom>
          <a:noFill/>
        </p:spPr>
        <p:txBody>
          <a:bodyPr wrap="none" rtlCol="0">
            <a:spAutoFit/>
          </a:bodyPr>
          <a:lstStyle/>
          <a:p>
            <a:r>
              <a:rPr lang="en-US" altLang="zh-CN" sz="7200" dirty="0">
                <a:solidFill>
                  <a:srgbClr val="C00000"/>
                </a:solidFill>
                <a:latin typeface="Kozuka Gothic Pro R" pitchFamily="34" charset="-128"/>
                <a:ea typeface="Kozuka Gothic Pro R" pitchFamily="34" charset="-128"/>
              </a:rPr>
              <a:t>T</a:t>
            </a:r>
            <a:r>
              <a:rPr lang="en-US" altLang="zh-CN" sz="2400" dirty="0">
                <a:solidFill>
                  <a:srgbClr val="C00000"/>
                </a:solidFill>
                <a:latin typeface="Kozuka Gothic Pro R" pitchFamily="34" charset="-128"/>
                <a:ea typeface="Kozuka Gothic Pro R" pitchFamily="34" charset="-128"/>
              </a:rPr>
              <a:t>ITLE</a:t>
            </a:r>
            <a:endParaRPr lang="zh-CN" altLang="en-US" sz="2400" dirty="0">
              <a:solidFill>
                <a:srgbClr val="C00000"/>
              </a:solidFill>
              <a:latin typeface="Kozuka Gothic Pro R" pitchFamily="34" charset="-128"/>
              <a:ea typeface="Kozuka Gothic Pro R" pitchFamily="34" charset="-128"/>
            </a:endParaRPr>
          </a:p>
        </p:txBody>
      </p:sp>
      <p:sp>
        <p:nvSpPr>
          <p:cNvPr id="66" name="TextBox 65"/>
          <p:cNvSpPr txBox="1"/>
          <p:nvPr/>
        </p:nvSpPr>
        <p:spPr>
          <a:xfrm>
            <a:off x="3839737" y="2733874"/>
            <a:ext cx="1233030" cy="1200329"/>
          </a:xfrm>
          <a:prstGeom prst="rect">
            <a:avLst/>
          </a:prstGeom>
          <a:noFill/>
        </p:spPr>
        <p:txBody>
          <a:bodyPr wrap="none" rtlCol="0">
            <a:spAutoFit/>
          </a:bodyPr>
          <a:lstStyle/>
          <a:p>
            <a:r>
              <a:rPr lang="en-US" altLang="zh-CN" sz="7200" dirty="0">
                <a:solidFill>
                  <a:srgbClr val="C00000"/>
                </a:solidFill>
                <a:latin typeface="Kozuka Gothic Pro R" pitchFamily="34" charset="-128"/>
                <a:ea typeface="Kozuka Gothic Pro R" pitchFamily="34" charset="-128"/>
              </a:rPr>
              <a:t>T</a:t>
            </a:r>
            <a:r>
              <a:rPr lang="en-US" altLang="zh-CN" sz="2400" dirty="0">
                <a:solidFill>
                  <a:srgbClr val="C00000"/>
                </a:solidFill>
                <a:latin typeface="Kozuka Gothic Pro R" pitchFamily="34" charset="-128"/>
                <a:ea typeface="Kozuka Gothic Pro R" pitchFamily="34" charset="-128"/>
              </a:rPr>
              <a:t>ITLE</a:t>
            </a:r>
            <a:endParaRPr lang="zh-CN" altLang="en-US" sz="2400" dirty="0">
              <a:solidFill>
                <a:srgbClr val="C00000"/>
              </a:solidFill>
              <a:latin typeface="Kozuka Gothic Pro R" pitchFamily="34" charset="-128"/>
              <a:ea typeface="Kozuka Gothic Pro R" pitchFamily="34" charset="-128"/>
            </a:endParaRPr>
          </a:p>
        </p:txBody>
      </p:sp>
      <p:sp>
        <p:nvSpPr>
          <p:cNvPr id="67" name="TextBox 66"/>
          <p:cNvSpPr txBox="1"/>
          <p:nvPr/>
        </p:nvSpPr>
        <p:spPr>
          <a:xfrm>
            <a:off x="4579966" y="3737055"/>
            <a:ext cx="1233030" cy="1200329"/>
          </a:xfrm>
          <a:prstGeom prst="rect">
            <a:avLst/>
          </a:prstGeom>
          <a:noFill/>
        </p:spPr>
        <p:txBody>
          <a:bodyPr wrap="none" rtlCol="0">
            <a:spAutoFit/>
          </a:bodyPr>
          <a:lstStyle/>
          <a:p>
            <a:r>
              <a:rPr lang="en-US" altLang="zh-CN" sz="7200" dirty="0">
                <a:solidFill>
                  <a:srgbClr val="C00000"/>
                </a:solidFill>
                <a:latin typeface="Kozuka Gothic Pro R" pitchFamily="34" charset="-128"/>
                <a:ea typeface="Kozuka Gothic Pro R" pitchFamily="34" charset="-128"/>
              </a:rPr>
              <a:t>T</a:t>
            </a:r>
            <a:r>
              <a:rPr lang="en-US" altLang="zh-CN" sz="2400" dirty="0">
                <a:solidFill>
                  <a:srgbClr val="C00000"/>
                </a:solidFill>
                <a:latin typeface="Kozuka Gothic Pro R" pitchFamily="34" charset="-128"/>
                <a:ea typeface="Kozuka Gothic Pro R" pitchFamily="34" charset="-128"/>
              </a:rPr>
              <a:t>ITLE</a:t>
            </a:r>
            <a:endParaRPr lang="zh-CN" altLang="en-US" sz="2400" dirty="0">
              <a:solidFill>
                <a:srgbClr val="C00000"/>
              </a:solidFill>
              <a:latin typeface="Kozuka Gothic Pro R" pitchFamily="34" charset="-128"/>
              <a:ea typeface="Kozuka Gothic Pro R" pitchFamily="34" charset="-128"/>
            </a:endParaRPr>
          </a:p>
        </p:txBody>
      </p:sp>
      <p:sp>
        <p:nvSpPr>
          <p:cNvPr id="68" name="TextBox 67"/>
          <p:cNvSpPr txBox="1"/>
          <p:nvPr/>
        </p:nvSpPr>
        <p:spPr>
          <a:xfrm>
            <a:off x="3180085" y="1623423"/>
            <a:ext cx="3057247" cy="307777"/>
          </a:xfrm>
          <a:prstGeom prst="rect">
            <a:avLst/>
          </a:prstGeom>
          <a:noFill/>
        </p:spPr>
        <p:txBody>
          <a:bodyPr wrap="none" rtlCol="0">
            <a:spAutoFit/>
          </a:bodyPr>
          <a:lstStyle/>
          <a:p>
            <a:r>
              <a:rPr lang="zh-CN" altLang="en-US" sz="1400" dirty="0">
                <a:latin typeface="方正兰亭细黑_GBK_M" pitchFamily="2" charset="2"/>
                <a:ea typeface="方正兰亭细黑_GBK_M" pitchFamily="2" charset="2"/>
                <a:cs typeface="方正兰亭细黑_GBK_M" pitchFamily="2" charset="2"/>
              </a:rPr>
              <a:t>添加文字内容，内容详尽简要清晰。</a:t>
            </a:r>
            <a:endParaRPr lang="en-US" altLang="zh-CN" sz="1400" dirty="0">
              <a:latin typeface="方正兰亭细黑_GBK_M" pitchFamily="2" charset="2"/>
              <a:ea typeface="方正兰亭细黑_GBK_M" pitchFamily="2" charset="2"/>
              <a:cs typeface="方正兰亭细黑_GBK_M" pitchFamily="2" charset="2"/>
            </a:endParaRPr>
          </a:p>
        </p:txBody>
      </p:sp>
      <p:sp>
        <p:nvSpPr>
          <p:cNvPr id="69" name="TextBox 68"/>
          <p:cNvSpPr txBox="1"/>
          <p:nvPr/>
        </p:nvSpPr>
        <p:spPr>
          <a:xfrm>
            <a:off x="4977339" y="3382395"/>
            <a:ext cx="3057247" cy="307777"/>
          </a:xfrm>
          <a:prstGeom prst="rect">
            <a:avLst/>
          </a:prstGeom>
          <a:noFill/>
        </p:spPr>
        <p:txBody>
          <a:bodyPr wrap="none" rtlCol="0">
            <a:spAutoFit/>
          </a:bodyPr>
          <a:lstStyle/>
          <a:p>
            <a:r>
              <a:rPr lang="zh-CN" altLang="en-US" sz="1400" dirty="0">
                <a:latin typeface="方正兰亭细黑_GBK_M" pitchFamily="2" charset="2"/>
                <a:ea typeface="方正兰亭细黑_GBK_M" pitchFamily="2" charset="2"/>
                <a:cs typeface="方正兰亭细黑_GBK_M" pitchFamily="2" charset="2"/>
              </a:rPr>
              <a:t>添加文字内容，内容详尽简要清晰。</a:t>
            </a:r>
            <a:endParaRPr lang="en-US" altLang="zh-CN" sz="1400" dirty="0">
              <a:latin typeface="方正兰亭细黑_GBK_M" pitchFamily="2" charset="2"/>
              <a:ea typeface="方正兰亭细黑_GBK_M" pitchFamily="2" charset="2"/>
              <a:cs typeface="方正兰亭细黑_GBK_M" pitchFamily="2" charset="2"/>
            </a:endParaRPr>
          </a:p>
        </p:txBody>
      </p:sp>
      <p:sp>
        <p:nvSpPr>
          <p:cNvPr id="70" name="TextBox 69"/>
          <p:cNvSpPr txBox="1"/>
          <p:nvPr/>
        </p:nvSpPr>
        <p:spPr>
          <a:xfrm>
            <a:off x="5723198" y="4389763"/>
            <a:ext cx="3057247" cy="307777"/>
          </a:xfrm>
          <a:prstGeom prst="rect">
            <a:avLst/>
          </a:prstGeom>
          <a:noFill/>
        </p:spPr>
        <p:txBody>
          <a:bodyPr wrap="none" rtlCol="0">
            <a:spAutoFit/>
          </a:bodyPr>
          <a:lstStyle/>
          <a:p>
            <a:r>
              <a:rPr lang="zh-CN" altLang="en-US" sz="1400" dirty="0">
                <a:latin typeface="方正兰亭细黑_GBK_M" pitchFamily="2" charset="2"/>
                <a:ea typeface="方正兰亭细黑_GBK_M" pitchFamily="2" charset="2"/>
                <a:cs typeface="方正兰亭细黑_GBK_M" pitchFamily="2" charset="2"/>
              </a:rPr>
              <a:t>添加文字内容，内容详尽简要清晰。</a:t>
            </a:r>
            <a:endParaRPr lang="en-US" altLang="zh-CN" sz="1400" dirty="0">
              <a:latin typeface="方正兰亭细黑_GBK_M" pitchFamily="2" charset="2"/>
              <a:ea typeface="方正兰亭细黑_GBK_M" pitchFamily="2" charset="2"/>
              <a:cs typeface="方正兰亭细黑_GBK_M" pitchFamily="2" charset="2"/>
            </a:endParaRPr>
          </a:p>
        </p:txBody>
      </p:sp>
      <p:sp>
        <p:nvSpPr>
          <p:cNvPr id="71" name="TextBox 70"/>
          <p:cNvSpPr txBox="1"/>
          <p:nvPr/>
        </p:nvSpPr>
        <p:spPr>
          <a:xfrm>
            <a:off x="4116191" y="2486105"/>
            <a:ext cx="3057247" cy="307777"/>
          </a:xfrm>
          <a:prstGeom prst="rect">
            <a:avLst/>
          </a:prstGeom>
          <a:noFill/>
        </p:spPr>
        <p:txBody>
          <a:bodyPr wrap="none" rtlCol="0">
            <a:spAutoFit/>
          </a:bodyPr>
          <a:lstStyle/>
          <a:p>
            <a:r>
              <a:rPr lang="zh-CN" altLang="en-US" sz="1400" dirty="0">
                <a:latin typeface="方正兰亭细黑_GBK_M" pitchFamily="2" charset="2"/>
                <a:ea typeface="方正兰亭细黑_GBK_M" pitchFamily="2" charset="2"/>
                <a:cs typeface="方正兰亭细黑_GBK_M" pitchFamily="2" charset="2"/>
              </a:rPr>
              <a:t>添加文字内容，内容详尽简要清晰。</a:t>
            </a:r>
            <a:endParaRPr lang="en-US" altLang="zh-CN" sz="1400" dirty="0">
              <a:latin typeface="方正兰亭细黑_GBK_M" pitchFamily="2" charset="2"/>
              <a:ea typeface="方正兰亭细黑_GBK_M" pitchFamily="2" charset="2"/>
              <a:cs typeface="方正兰亭细黑_GBK_M" pitchFamily="2" charset="2"/>
            </a:endParaRPr>
          </a:p>
        </p:txBody>
      </p:sp>
      <p:sp>
        <p:nvSpPr>
          <p:cNvPr id="72" name="椭圆 71"/>
          <p:cNvSpPr/>
          <p:nvPr/>
        </p:nvSpPr>
        <p:spPr>
          <a:xfrm>
            <a:off x="815199" y="1048961"/>
            <a:ext cx="936015" cy="936015"/>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p:cNvGrpSpPr/>
          <p:nvPr/>
        </p:nvGrpSpPr>
        <p:grpSpPr>
          <a:xfrm>
            <a:off x="1728354" y="1952437"/>
            <a:ext cx="922146" cy="922146"/>
            <a:chOff x="304800" y="673100"/>
            <a:chExt cx="4000500" cy="4000500"/>
          </a:xfrm>
          <a:effectLst>
            <a:outerShdw blurRad="444500" dist="254000" dir="8100000" algn="tr" rotWithShape="0">
              <a:prstClr val="black">
                <a:alpha val="50000"/>
              </a:prstClr>
            </a:outerShdw>
          </a:effectLst>
        </p:grpSpPr>
        <p:sp>
          <p:nvSpPr>
            <p:cNvPr id="74" name="同心圆 7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5" name="椭圆 7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6" name="椭圆 75"/>
          <p:cNvSpPr/>
          <p:nvPr/>
        </p:nvSpPr>
        <p:spPr>
          <a:xfrm>
            <a:off x="2607513" y="2842044"/>
            <a:ext cx="936015" cy="936015"/>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3532098" y="3745521"/>
            <a:ext cx="922146" cy="922146"/>
            <a:chOff x="304800" y="673100"/>
            <a:chExt cx="4000500" cy="4000500"/>
          </a:xfrm>
          <a:effectLst>
            <a:outerShdw blurRad="444500" dist="2540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椭圆 7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TextBox 79"/>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2407135445"/>
      </p:ext>
    </p:extLst>
  </p:cSld>
  <p:clrMapOvr>
    <a:masterClrMapping/>
  </p:clrMapOvr>
  <p:transition spd="slow">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 presetClass="entr" presetSubtype="4" fill="hold" grpId="0" nodeType="afterEffect" p14:presetBounceEnd="66667">
                                      <p:stCondLst>
                                        <p:cond delay="0"/>
                                      </p:stCondLst>
                                      <p:childTnLst>
                                        <p:set>
                                          <p:cBhvr>
                                            <p:cTn id="27" dur="1" fill="hold">
                                              <p:stCondLst>
                                                <p:cond delay="0"/>
                                              </p:stCondLst>
                                            </p:cTn>
                                            <p:tgtEl>
                                              <p:spTgt spid="72"/>
                                            </p:tgtEl>
                                            <p:attrNameLst>
                                              <p:attrName>style.visibility</p:attrName>
                                            </p:attrNameLst>
                                          </p:cBhvr>
                                          <p:to>
                                            <p:strVal val="visible"/>
                                          </p:to>
                                        </p:set>
                                        <p:anim calcmode="lin" valueType="num" p14:bounceEnd="66667">
                                          <p:cBhvr additive="base">
                                            <p:cTn id="28" dur="500" fill="hold"/>
                                            <p:tgtEl>
                                              <p:spTgt spid="72"/>
                                            </p:tgtEl>
                                            <p:attrNameLst>
                                              <p:attrName>ppt_x</p:attrName>
                                            </p:attrNameLst>
                                          </p:cBhvr>
                                          <p:tavLst>
                                            <p:tav tm="0">
                                              <p:val>
                                                <p:strVal val="#ppt_x"/>
                                              </p:val>
                                            </p:tav>
                                            <p:tav tm="100000">
                                              <p:val>
                                                <p:strVal val="#ppt_x"/>
                                              </p:val>
                                            </p:tav>
                                          </p:tavLst>
                                        </p:anim>
                                        <p:anim calcmode="lin" valueType="num" p14:bounceEnd="66667">
                                          <p:cBhvr additive="base">
                                            <p:cTn id="29" dur="500" fill="hold"/>
                                            <p:tgtEl>
                                              <p:spTgt spid="72"/>
                                            </p:tgtEl>
                                            <p:attrNameLst>
                                              <p:attrName>ppt_y</p:attrName>
                                            </p:attrNameLst>
                                          </p:cBhvr>
                                          <p:tavLst>
                                            <p:tav tm="0">
                                              <p:val>
                                                <p:strVal val="1+#ppt_h/2"/>
                                              </p:val>
                                            </p:tav>
                                            <p:tav tm="100000">
                                              <p:val>
                                                <p:strVal val="#ppt_y"/>
                                              </p:val>
                                            </p:tav>
                                          </p:tavLst>
                                        </p:anim>
                                      </p:childTnLst>
                                    </p:cTn>
                                  </p:par>
                                </p:childTnLst>
                              </p:cTn>
                            </p:par>
                            <p:par>
                              <p:cTn id="30" fill="hold">
                                <p:stCondLst>
                                  <p:cond delay="1600"/>
                                </p:stCondLst>
                                <p:childTnLst>
                                  <p:par>
                                    <p:cTn id="31" presetID="12" presetClass="entr" presetSubtype="8" fill="hold" grpId="0" nodeType="after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500"/>
                                            <p:tgtEl>
                                              <p:spTgt spid="64"/>
                                            </p:tgtEl>
                                            <p:attrNameLst>
                                              <p:attrName>ppt_x</p:attrName>
                                            </p:attrNameLst>
                                          </p:cBhvr>
                                          <p:tavLst>
                                            <p:tav tm="0">
                                              <p:val>
                                                <p:strVal val="#ppt_x-#ppt_w*1.125000"/>
                                              </p:val>
                                            </p:tav>
                                            <p:tav tm="100000">
                                              <p:val>
                                                <p:strVal val="#ppt_x"/>
                                              </p:val>
                                            </p:tav>
                                          </p:tavLst>
                                        </p:anim>
                                        <p:animEffect transition="in" filter="wipe(right)">
                                          <p:cBhvr>
                                            <p:cTn id="34" dur="500"/>
                                            <p:tgtEl>
                                              <p:spTgt spid="64"/>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anim calcmode="lin" valueType="num">
                                          <p:cBhvr additive="base">
                                            <p:cTn id="37" dur="500"/>
                                            <p:tgtEl>
                                              <p:spTgt spid="68"/>
                                            </p:tgtEl>
                                            <p:attrNameLst>
                                              <p:attrName>ppt_x</p:attrName>
                                            </p:attrNameLst>
                                          </p:cBhvr>
                                          <p:tavLst>
                                            <p:tav tm="0">
                                              <p:val>
                                                <p:strVal val="#ppt_x-#ppt_w*1.125000"/>
                                              </p:val>
                                            </p:tav>
                                            <p:tav tm="100000">
                                              <p:val>
                                                <p:strVal val="#ppt_x"/>
                                              </p:val>
                                            </p:tav>
                                          </p:tavLst>
                                        </p:anim>
                                        <p:animEffect transition="in" filter="wipe(right)">
                                          <p:cBhvr>
                                            <p:cTn id="38" dur="500"/>
                                            <p:tgtEl>
                                              <p:spTgt spid="68"/>
                                            </p:tgtEl>
                                          </p:cBhvr>
                                        </p:animEffect>
                                      </p:childTnLst>
                                    </p:cTn>
                                  </p:par>
                                </p:childTnLst>
                              </p:cTn>
                            </p:par>
                            <p:par>
                              <p:cTn id="39" fill="hold">
                                <p:stCondLst>
                                  <p:cond delay="2100"/>
                                </p:stCondLst>
                                <p:childTnLst>
                                  <p:par>
                                    <p:cTn id="40" presetID="2" presetClass="entr" presetSubtype="1" fill="hold" nodeType="afterEffect" p14:presetBounceEnd="66667">
                                      <p:stCondLst>
                                        <p:cond delay="0"/>
                                      </p:stCondLst>
                                      <p:childTnLst>
                                        <p:set>
                                          <p:cBhvr>
                                            <p:cTn id="41" dur="1" fill="hold">
                                              <p:stCondLst>
                                                <p:cond delay="0"/>
                                              </p:stCondLst>
                                            </p:cTn>
                                            <p:tgtEl>
                                              <p:spTgt spid="73"/>
                                            </p:tgtEl>
                                            <p:attrNameLst>
                                              <p:attrName>style.visibility</p:attrName>
                                            </p:attrNameLst>
                                          </p:cBhvr>
                                          <p:to>
                                            <p:strVal val="visible"/>
                                          </p:to>
                                        </p:set>
                                        <p:anim calcmode="lin" valueType="num" p14:bounceEnd="66667">
                                          <p:cBhvr additive="base">
                                            <p:cTn id="42" dur="500" fill="hold"/>
                                            <p:tgtEl>
                                              <p:spTgt spid="73"/>
                                            </p:tgtEl>
                                            <p:attrNameLst>
                                              <p:attrName>ppt_x</p:attrName>
                                            </p:attrNameLst>
                                          </p:cBhvr>
                                          <p:tavLst>
                                            <p:tav tm="0">
                                              <p:val>
                                                <p:strVal val="#ppt_x"/>
                                              </p:val>
                                            </p:tav>
                                            <p:tav tm="100000">
                                              <p:val>
                                                <p:strVal val="#ppt_x"/>
                                              </p:val>
                                            </p:tav>
                                          </p:tavLst>
                                        </p:anim>
                                        <p:anim calcmode="lin" valueType="num" p14:bounceEnd="66667">
                                          <p:cBhvr additive="base">
                                            <p:cTn id="43" dur="500" fill="hold"/>
                                            <p:tgtEl>
                                              <p:spTgt spid="73"/>
                                            </p:tgtEl>
                                            <p:attrNameLst>
                                              <p:attrName>ppt_y</p:attrName>
                                            </p:attrNameLst>
                                          </p:cBhvr>
                                          <p:tavLst>
                                            <p:tav tm="0">
                                              <p:val>
                                                <p:strVal val="0-#ppt_h/2"/>
                                              </p:val>
                                            </p:tav>
                                            <p:tav tm="100000">
                                              <p:val>
                                                <p:strVal val="#ppt_y"/>
                                              </p:val>
                                            </p:tav>
                                          </p:tavLst>
                                        </p:anim>
                                      </p:childTnLst>
                                    </p:cTn>
                                  </p:par>
                                </p:childTnLst>
                              </p:cTn>
                            </p:par>
                            <p:par>
                              <p:cTn id="44" fill="hold">
                                <p:stCondLst>
                                  <p:cond delay="2600"/>
                                </p:stCondLst>
                                <p:childTnLst>
                                  <p:par>
                                    <p:cTn id="45" presetID="12" presetClass="entr" presetSubtype="8" fill="hold" grpId="0" nodeType="afterEffect">
                                      <p:stCondLst>
                                        <p:cond delay="0"/>
                                      </p:stCondLst>
                                      <p:childTnLst>
                                        <p:set>
                                          <p:cBhvr>
                                            <p:cTn id="46" dur="1" fill="hold">
                                              <p:stCondLst>
                                                <p:cond delay="0"/>
                                              </p:stCondLst>
                                            </p:cTn>
                                            <p:tgtEl>
                                              <p:spTgt spid="65"/>
                                            </p:tgtEl>
                                            <p:attrNameLst>
                                              <p:attrName>style.visibility</p:attrName>
                                            </p:attrNameLst>
                                          </p:cBhvr>
                                          <p:to>
                                            <p:strVal val="visible"/>
                                          </p:to>
                                        </p:set>
                                        <p:anim calcmode="lin" valueType="num">
                                          <p:cBhvr additive="base">
                                            <p:cTn id="47" dur="500"/>
                                            <p:tgtEl>
                                              <p:spTgt spid="65"/>
                                            </p:tgtEl>
                                            <p:attrNameLst>
                                              <p:attrName>ppt_x</p:attrName>
                                            </p:attrNameLst>
                                          </p:cBhvr>
                                          <p:tavLst>
                                            <p:tav tm="0">
                                              <p:val>
                                                <p:strVal val="#ppt_x-#ppt_w*1.125000"/>
                                              </p:val>
                                            </p:tav>
                                            <p:tav tm="100000">
                                              <p:val>
                                                <p:strVal val="#ppt_x"/>
                                              </p:val>
                                            </p:tav>
                                          </p:tavLst>
                                        </p:anim>
                                        <p:animEffect transition="in" filter="wipe(right)">
                                          <p:cBhvr>
                                            <p:cTn id="48" dur="500"/>
                                            <p:tgtEl>
                                              <p:spTgt spid="65"/>
                                            </p:tgtEl>
                                          </p:cBhvr>
                                        </p:animEffect>
                                      </p:childTnLst>
                                    </p:cTn>
                                  </p:par>
                                  <p:par>
                                    <p:cTn id="49" presetID="12" presetClass="entr" presetSubtype="8"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anim calcmode="lin" valueType="num">
                                          <p:cBhvr additive="base">
                                            <p:cTn id="51" dur="500"/>
                                            <p:tgtEl>
                                              <p:spTgt spid="71"/>
                                            </p:tgtEl>
                                            <p:attrNameLst>
                                              <p:attrName>ppt_x</p:attrName>
                                            </p:attrNameLst>
                                          </p:cBhvr>
                                          <p:tavLst>
                                            <p:tav tm="0">
                                              <p:val>
                                                <p:strVal val="#ppt_x-#ppt_w*1.125000"/>
                                              </p:val>
                                            </p:tav>
                                            <p:tav tm="100000">
                                              <p:val>
                                                <p:strVal val="#ppt_x"/>
                                              </p:val>
                                            </p:tav>
                                          </p:tavLst>
                                        </p:anim>
                                        <p:animEffect transition="in" filter="wipe(right)">
                                          <p:cBhvr>
                                            <p:cTn id="52" dur="500"/>
                                            <p:tgtEl>
                                              <p:spTgt spid="71"/>
                                            </p:tgtEl>
                                          </p:cBhvr>
                                        </p:animEffect>
                                      </p:childTnLst>
                                    </p:cTn>
                                  </p:par>
                                </p:childTnLst>
                              </p:cTn>
                            </p:par>
                            <p:par>
                              <p:cTn id="53" fill="hold">
                                <p:stCondLst>
                                  <p:cond delay="3100"/>
                                </p:stCondLst>
                                <p:childTnLst>
                                  <p:par>
                                    <p:cTn id="54" presetID="2" presetClass="entr" presetSubtype="4" fill="hold" grpId="0" nodeType="afterEffect" p14:presetBounceEnd="66667">
                                      <p:stCondLst>
                                        <p:cond delay="0"/>
                                      </p:stCondLst>
                                      <p:childTnLst>
                                        <p:set>
                                          <p:cBhvr>
                                            <p:cTn id="55" dur="1" fill="hold">
                                              <p:stCondLst>
                                                <p:cond delay="0"/>
                                              </p:stCondLst>
                                            </p:cTn>
                                            <p:tgtEl>
                                              <p:spTgt spid="76"/>
                                            </p:tgtEl>
                                            <p:attrNameLst>
                                              <p:attrName>style.visibility</p:attrName>
                                            </p:attrNameLst>
                                          </p:cBhvr>
                                          <p:to>
                                            <p:strVal val="visible"/>
                                          </p:to>
                                        </p:set>
                                        <p:anim calcmode="lin" valueType="num" p14:bounceEnd="66667">
                                          <p:cBhvr additive="base">
                                            <p:cTn id="56" dur="500" fill="hold"/>
                                            <p:tgtEl>
                                              <p:spTgt spid="76"/>
                                            </p:tgtEl>
                                            <p:attrNameLst>
                                              <p:attrName>ppt_x</p:attrName>
                                            </p:attrNameLst>
                                          </p:cBhvr>
                                          <p:tavLst>
                                            <p:tav tm="0">
                                              <p:val>
                                                <p:strVal val="#ppt_x"/>
                                              </p:val>
                                            </p:tav>
                                            <p:tav tm="100000">
                                              <p:val>
                                                <p:strVal val="#ppt_x"/>
                                              </p:val>
                                            </p:tav>
                                          </p:tavLst>
                                        </p:anim>
                                        <p:anim calcmode="lin" valueType="num" p14:bounceEnd="66667">
                                          <p:cBhvr additive="base">
                                            <p:cTn id="57" dur="500" fill="hold"/>
                                            <p:tgtEl>
                                              <p:spTgt spid="76"/>
                                            </p:tgtEl>
                                            <p:attrNameLst>
                                              <p:attrName>ppt_y</p:attrName>
                                            </p:attrNameLst>
                                          </p:cBhvr>
                                          <p:tavLst>
                                            <p:tav tm="0">
                                              <p:val>
                                                <p:strVal val="1+#ppt_h/2"/>
                                              </p:val>
                                            </p:tav>
                                            <p:tav tm="100000">
                                              <p:val>
                                                <p:strVal val="#ppt_y"/>
                                              </p:val>
                                            </p:tav>
                                          </p:tavLst>
                                        </p:anim>
                                      </p:childTnLst>
                                    </p:cTn>
                                  </p:par>
                                </p:childTnLst>
                              </p:cTn>
                            </p:par>
                            <p:par>
                              <p:cTn id="58" fill="hold">
                                <p:stCondLst>
                                  <p:cond delay="3600"/>
                                </p:stCondLst>
                                <p:childTnLst>
                                  <p:par>
                                    <p:cTn id="59" presetID="12" presetClass="entr" presetSubtype="8" fill="hold" grpId="0" nodeType="afterEffect">
                                      <p:stCondLst>
                                        <p:cond delay="0"/>
                                      </p:stCondLst>
                                      <p:childTnLst>
                                        <p:set>
                                          <p:cBhvr>
                                            <p:cTn id="60" dur="1" fill="hold">
                                              <p:stCondLst>
                                                <p:cond delay="0"/>
                                              </p:stCondLst>
                                            </p:cTn>
                                            <p:tgtEl>
                                              <p:spTgt spid="66"/>
                                            </p:tgtEl>
                                            <p:attrNameLst>
                                              <p:attrName>style.visibility</p:attrName>
                                            </p:attrNameLst>
                                          </p:cBhvr>
                                          <p:to>
                                            <p:strVal val="visible"/>
                                          </p:to>
                                        </p:set>
                                        <p:anim calcmode="lin" valueType="num">
                                          <p:cBhvr additive="base">
                                            <p:cTn id="61" dur="500"/>
                                            <p:tgtEl>
                                              <p:spTgt spid="66"/>
                                            </p:tgtEl>
                                            <p:attrNameLst>
                                              <p:attrName>ppt_x</p:attrName>
                                            </p:attrNameLst>
                                          </p:cBhvr>
                                          <p:tavLst>
                                            <p:tav tm="0">
                                              <p:val>
                                                <p:strVal val="#ppt_x-#ppt_w*1.125000"/>
                                              </p:val>
                                            </p:tav>
                                            <p:tav tm="100000">
                                              <p:val>
                                                <p:strVal val="#ppt_x"/>
                                              </p:val>
                                            </p:tav>
                                          </p:tavLst>
                                        </p:anim>
                                        <p:animEffect transition="in" filter="wipe(right)">
                                          <p:cBhvr>
                                            <p:cTn id="62" dur="500"/>
                                            <p:tgtEl>
                                              <p:spTgt spid="66"/>
                                            </p:tgtEl>
                                          </p:cBhvr>
                                        </p:animEffect>
                                      </p:childTnLst>
                                    </p:cTn>
                                  </p:par>
                                  <p:par>
                                    <p:cTn id="63" presetID="12" presetClass="entr" presetSubtype="8" fill="hold" grpId="0" nodeType="withEffect">
                                      <p:stCondLst>
                                        <p:cond delay="0"/>
                                      </p:stCondLst>
                                      <p:childTnLst>
                                        <p:set>
                                          <p:cBhvr>
                                            <p:cTn id="64" dur="1" fill="hold">
                                              <p:stCondLst>
                                                <p:cond delay="0"/>
                                              </p:stCondLst>
                                            </p:cTn>
                                            <p:tgtEl>
                                              <p:spTgt spid="69"/>
                                            </p:tgtEl>
                                            <p:attrNameLst>
                                              <p:attrName>style.visibility</p:attrName>
                                            </p:attrNameLst>
                                          </p:cBhvr>
                                          <p:to>
                                            <p:strVal val="visible"/>
                                          </p:to>
                                        </p:set>
                                        <p:anim calcmode="lin" valueType="num">
                                          <p:cBhvr additive="base">
                                            <p:cTn id="65" dur="500"/>
                                            <p:tgtEl>
                                              <p:spTgt spid="69"/>
                                            </p:tgtEl>
                                            <p:attrNameLst>
                                              <p:attrName>ppt_x</p:attrName>
                                            </p:attrNameLst>
                                          </p:cBhvr>
                                          <p:tavLst>
                                            <p:tav tm="0">
                                              <p:val>
                                                <p:strVal val="#ppt_x-#ppt_w*1.125000"/>
                                              </p:val>
                                            </p:tav>
                                            <p:tav tm="100000">
                                              <p:val>
                                                <p:strVal val="#ppt_x"/>
                                              </p:val>
                                            </p:tav>
                                          </p:tavLst>
                                        </p:anim>
                                        <p:animEffect transition="in" filter="wipe(right)">
                                          <p:cBhvr>
                                            <p:cTn id="66" dur="500"/>
                                            <p:tgtEl>
                                              <p:spTgt spid="69"/>
                                            </p:tgtEl>
                                          </p:cBhvr>
                                        </p:animEffect>
                                      </p:childTnLst>
                                    </p:cTn>
                                  </p:par>
                                </p:childTnLst>
                              </p:cTn>
                            </p:par>
                            <p:par>
                              <p:cTn id="67" fill="hold">
                                <p:stCondLst>
                                  <p:cond delay="4100"/>
                                </p:stCondLst>
                                <p:childTnLst>
                                  <p:par>
                                    <p:cTn id="68" presetID="2" presetClass="entr" presetSubtype="1" fill="hold" nodeType="afterEffect" p14:presetBounceEnd="66667">
                                      <p:stCondLst>
                                        <p:cond delay="0"/>
                                      </p:stCondLst>
                                      <p:childTnLst>
                                        <p:set>
                                          <p:cBhvr>
                                            <p:cTn id="69" dur="1" fill="hold">
                                              <p:stCondLst>
                                                <p:cond delay="0"/>
                                              </p:stCondLst>
                                            </p:cTn>
                                            <p:tgtEl>
                                              <p:spTgt spid="77"/>
                                            </p:tgtEl>
                                            <p:attrNameLst>
                                              <p:attrName>style.visibility</p:attrName>
                                            </p:attrNameLst>
                                          </p:cBhvr>
                                          <p:to>
                                            <p:strVal val="visible"/>
                                          </p:to>
                                        </p:set>
                                        <p:anim calcmode="lin" valueType="num" p14:bounceEnd="66667">
                                          <p:cBhvr additive="base">
                                            <p:cTn id="70" dur="500" fill="hold"/>
                                            <p:tgtEl>
                                              <p:spTgt spid="77"/>
                                            </p:tgtEl>
                                            <p:attrNameLst>
                                              <p:attrName>ppt_x</p:attrName>
                                            </p:attrNameLst>
                                          </p:cBhvr>
                                          <p:tavLst>
                                            <p:tav tm="0">
                                              <p:val>
                                                <p:strVal val="#ppt_x"/>
                                              </p:val>
                                            </p:tav>
                                            <p:tav tm="100000">
                                              <p:val>
                                                <p:strVal val="#ppt_x"/>
                                              </p:val>
                                            </p:tav>
                                          </p:tavLst>
                                        </p:anim>
                                        <p:anim calcmode="lin" valueType="num" p14:bounceEnd="66667">
                                          <p:cBhvr additive="base">
                                            <p:cTn id="71" dur="500" fill="hold"/>
                                            <p:tgtEl>
                                              <p:spTgt spid="77"/>
                                            </p:tgtEl>
                                            <p:attrNameLst>
                                              <p:attrName>ppt_y</p:attrName>
                                            </p:attrNameLst>
                                          </p:cBhvr>
                                          <p:tavLst>
                                            <p:tav tm="0">
                                              <p:val>
                                                <p:strVal val="0-#ppt_h/2"/>
                                              </p:val>
                                            </p:tav>
                                            <p:tav tm="100000">
                                              <p:val>
                                                <p:strVal val="#ppt_y"/>
                                              </p:val>
                                            </p:tav>
                                          </p:tavLst>
                                        </p:anim>
                                      </p:childTnLst>
                                    </p:cTn>
                                  </p:par>
                                </p:childTnLst>
                              </p:cTn>
                            </p:par>
                            <p:par>
                              <p:cTn id="72" fill="hold">
                                <p:stCondLst>
                                  <p:cond delay="4600"/>
                                </p:stCondLst>
                                <p:childTnLst>
                                  <p:par>
                                    <p:cTn id="73" presetID="12" presetClass="entr" presetSubtype="8" fill="hold" grpId="0" nodeType="afterEffect">
                                      <p:stCondLst>
                                        <p:cond delay="0"/>
                                      </p:stCondLst>
                                      <p:childTnLst>
                                        <p:set>
                                          <p:cBhvr>
                                            <p:cTn id="74" dur="1" fill="hold">
                                              <p:stCondLst>
                                                <p:cond delay="0"/>
                                              </p:stCondLst>
                                            </p:cTn>
                                            <p:tgtEl>
                                              <p:spTgt spid="67"/>
                                            </p:tgtEl>
                                            <p:attrNameLst>
                                              <p:attrName>style.visibility</p:attrName>
                                            </p:attrNameLst>
                                          </p:cBhvr>
                                          <p:to>
                                            <p:strVal val="visible"/>
                                          </p:to>
                                        </p:set>
                                        <p:anim calcmode="lin" valueType="num">
                                          <p:cBhvr additive="base">
                                            <p:cTn id="75" dur="500"/>
                                            <p:tgtEl>
                                              <p:spTgt spid="67"/>
                                            </p:tgtEl>
                                            <p:attrNameLst>
                                              <p:attrName>ppt_x</p:attrName>
                                            </p:attrNameLst>
                                          </p:cBhvr>
                                          <p:tavLst>
                                            <p:tav tm="0">
                                              <p:val>
                                                <p:strVal val="#ppt_x-#ppt_w*1.125000"/>
                                              </p:val>
                                            </p:tav>
                                            <p:tav tm="100000">
                                              <p:val>
                                                <p:strVal val="#ppt_x"/>
                                              </p:val>
                                            </p:tav>
                                          </p:tavLst>
                                        </p:anim>
                                        <p:animEffect transition="in" filter="wipe(right)">
                                          <p:cBhvr>
                                            <p:cTn id="76" dur="500"/>
                                            <p:tgtEl>
                                              <p:spTgt spid="67"/>
                                            </p:tgtEl>
                                          </p:cBhvr>
                                        </p:animEffect>
                                      </p:childTnLst>
                                    </p:cTn>
                                  </p:par>
                                  <p:par>
                                    <p:cTn id="77" presetID="12" presetClass="entr" presetSubtype="8"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anim calcmode="lin" valueType="num">
                                          <p:cBhvr additive="base">
                                            <p:cTn id="79" dur="500"/>
                                            <p:tgtEl>
                                              <p:spTgt spid="70"/>
                                            </p:tgtEl>
                                            <p:attrNameLst>
                                              <p:attrName>ppt_x</p:attrName>
                                            </p:attrNameLst>
                                          </p:cBhvr>
                                          <p:tavLst>
                                            <p:tav tm="0">
                                              <p:val>
                                                <p:strVal val="#ppt_x-#ppt_w*1.125000"/>
                                              </p:val>
                                            </p:tav>
                                            <p:tav tm="100000">
                                              <p:val>
                                                <p:strVal val="#ppt_x"/>
                                              </p:val>
                                            </p:tav>
                                          </p:tavLst>
                                        </p:anim>
                                        <p:animEffect transition="in" filter="wipe(right)">
                                          <p:cBhvr>
                                            <p:cTn id="80" dur="500"/>
                                            <p:tgtEl>
                                              <p:spTgt spid="70"/>
                                            </p:tgtEl>
                                          </p:cBhvr>
                                        </p:animEffect>
                                      </p:childTnLst>
                                    </p:cTn>
                                  </p:par>
                                </p:childTnLst>
                              </p:cTn>
                            </p:par>
                            <p:par>
                              <p:cTn id="81" fill="hold">
                                <p:stCondLst>
                                  <p:cond delay="5100"/>
                                </p:stCondLst>
                                <p:childTnLst>
                                  <p:par>
                                    <p:cTn id="82" presetID="10" presetClass="entr" presetSubtype="0" fill="hold" grpId="0" nodeType="afterEffect">
                                      <p:stCondLst>
                                        <p:cond delay="0"/>
                                      </p:stCondLst>
                                      <p:childTnLst>
                                        <p:set>
                                          <p:cBhvr>
                                            <p:cTn id="83" dur="1" fill="hold">
                                              <p:stCondLst>
                                                <p:cond delay="0"/>
                                              </p:stCondLst>
                                            </p:cTn>
                                            <p:tgtEl>
                                              <p:spTgt spid="80"/>
                                            </p:tgtEl>
                                            <p:attrNameLst>
                                              <p:attrName>style.visibility</p:attrName>
                                            </p:attrNameLst>
                                          </p:cBhvr>
                                          <p:to>
                                            <p:strVal val="visible"/>
                                          </p:to>
                                        </p:set>
                                        <p:animEffect transition="in" filter="fade">
                                          <p:cBhvr>
                                            <p:cTn id="84" dur="2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64" grpId="0"/>
          <p:bldP spid="65" grpId="0"/>
          <p:bldP spid="66" grpId="0"/>
          <p:bldP spid="67" grpId="0"/>
          <p:bldP spid="68" grpId="0"/>
          <p:bldP spid="69" grpId="0"/>
          <p:bldP spid="70" grpId="0"/>
          <p:bldP spid="71" grpId="0"/>
          <p:bldP spid="72" grpId="0" animBg="1"/>
          <p:bldP spid="76" grpId="0" animBg="1"/>
          <p:bldP spid="8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 presetClass="entr" presetSubtype="4" fill="hold" grpId="0" nodeType="afterEffect">
                                      <p:stCondLst>
                                        <p:cond delay="0"/>
                                      </p:stCondLst>
                                      <p:childTnLst>
                                        <p:set>
                                          <p:cBhvr>
                                            <p:cTn id="27" dur="1" fill="hold">
                                              <p:stCondLst>
                                                <p:cond delay="0"/>
                                              </p:stCondLst>
                                            </p:cTn>
                                            <p:tgtEl>
                                              <p:spTgt spid="72"/>
                                            </p:tgtEl>
                                            <p:attrNameLst>
                                              <p:attrName>style.visibility</p:attrName>
                                            </p:attrNameLst>
                                          </p:cBhvr>
                                          <p:to>
                                            <p:strVal val="visible"/>
                                          </p:to>
                                        </p:set>
                                        <p:anim calcmode="lin" valueType="num">
                                          <p:cBhvr additive="base">
                                            <p:cTn id="28" dur="500" fill="hold"/>
                                            <p:tgtEl>
                                              <p:spTgt spid="72"/>
                                            </p:tgtEl>
                                            <p:attrNameLst>
                                              <p:attrName>ppt_x</p:attrName>
                                            </p:attrNameLst>
                                          </p:cBhvr>
                                          <p:tavLst>
                                            <p:tav tm="0">
                                              <p:val>
                                                <p:strVal val="#ppt_x"/>
                                              </p:val>
                                            </p:tav>
                                            <p:tav tm="100000">
                                              <p:val>
                                                <p:strVal val="#ppt_x"/>
                                              </p:val>
                                            </p:tav>
                                          </p:tavLst>
                                        </p:anim>
                                        <p:anim calcmode="lin" valueType="num">
                                          <p:cBhvr additive="base">
                                            <p:cTn id="29" dur="500" fill="hold"/>
                                            <p:tgtEl>
                                              <p:spTgt spid="72"/>
                                            </p:tgtEl>
                                            <p:attrNameLst>
                                              <p:attrName>ppt_y</p:attrName>
                                            </p:attrNameLst>
                                          </p:cBhvr>
                                          <p:tavLst>
                                            <p:tav tm="0">
                                              <p:val>
                                                <p:strVal val="1+#ppt_h/2"/>
                                              </p:val>
                                            </p:tav>
                                            <p:tav tm="100000">
                                              <p:val>
                                                <p:strVal val="#ppt_y"/>
                                              </p:val>
                                            </p:tav>
                                          </p:tavLst>
                                        </p:anim>
                                      </p:childTnLst>
                                    </p:cTn>
                                  </p:par>
                                </p:childTnLst>
                              </p:cTn>
                            </p:par>
                            <p:par>
                              <p:cTn id="30" fill="hold">
                                <p:stCondLst>
                                  <p:cond delay="1600"/>
                                </p:stCondLst>
                                <p:childTnLst>
                                  <p:par>
                                    <p:cTn id="31" presetID="12" presetClass="entr" presetSubtype="8" fill="hold" grpId="0" nodeType="after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500"/>
                                            <p:tgtEl>
                                              <p:spTgt spid="64"/>
                                            </p:tgtEl>
                                            <p:attrNameLst>
                                              <p:attrName>ppt_x</p:attrName>
                                            </p:attrNameLst>
                                          </p:cBhvr>
                                          <p:tavLst>
                                            <p:tav tm="0">
                                              <p:val>
                                                <p:strVal val="#ppt_x-#ppt_w*1.125000"/>
                                              </p:val>
                                            </p:tav>
                                            <p:tav tm="100000">
                                              <p:val>
                                                <p:strVal val="#ppt_x"/>
                                              </p:val>
                                            </p:tav>
                                          </p:tavLst>
                                        </p:anim>
                                        <p:animEffect transition="in" filter="wipe(right)">
                                          <p:cBhvr>
                                            <p:cTn id="34" dur="500"/>
                                            <p:tgtEl>
                                              <p:spTgt spid="64"/>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anim calcmode="lin" valueType="num">
                                          <p:cBhvr additive="base">
                                            <p:cTn id="37" dur="500"/>
                                            <p:tgtEl>
                                              <p:spTgt spid="68"/>
                                            </p:tgtEl>
                                            <p:attrNameLst>
                                              <p:attrName>ppt_x</p:attrName>
                                            </p:attrNameLst>
                                          </p:cBhvr>
                                          <p:tavLst>
                                            <p:tav tm="0">
                                              <p:val>
                                                <p:strVal val="#ppt_x-#ppt_w*1.125000"/>
                                              </p:val>
                                            </p:tav>
                                            <p:tav tm="100000">
                                              <p:val>
                                                <p:strVal val="#ppt_x"/>
                                              </p:val>
                                            </p:tav>
                                          </p:tavLst>
                                        </p:anim>
                                        <p:animEffect transition="in" filter="wipe(right)">
                                          <p:cBhvr>
                                            <p:cTn id="38" dur="500"/>
                                            <p:tgtEl>
                                              <p:spTgt spid="68"/>
                                            </p:tgtEl>
                                          </p:cBhvr>
                                        </p:animEffect>
                                      </p:childTnLst>
                                    </p:cTn>
                                  </p:par>
                                </p:childTnLst>
                              </p:cTn>
                            </p:par>
                            <p:par>
                              <p:cTn id="39" fill="hold">
                                <p:stCondLst>
                                  <p:cond delay="2100"/>
                                </p:stCondLst>
                                <p:childTnLst>
                                  <p:par>
                                    <p:cTn id="40" presetID="2" presetClass="entr" presetSubtype="1" fill="hold" nodeType="afterEffect">
                                      <p:stCondLst>
                                        <p:cond delay="0"/>
                                      </p:stCondLst>
                                      <p:childTnLst>
                                        <p:set>
                                          <p:cBhvr>
                                            <p:cTn id="41" dur="1" fill="hold">
                                              <p:stCondLst>
                                                <p:cond delay="0"/>
                                              </p:stCondLst>
                                            </p:cTn>
                                            <p:tgtEl>
                                              <p:spTgt spid="73"/>
                                            </p:tgtEl>
                                            <p:attrNameLst>
                                              <p:attrName>style.visibility</p:attrName>
                                            </p:attrNameLst>
                                          </p:cBhvr>
                                          <p:to>
                                            <p:strVal val="visible"/>
                                          </p:to>
                                        </p:set>
                                        <p:anim calcmode="lin" valueType="num">
                                          <p:cBhvr additive="base">
                                            <p:cTn id="42" dur="500" fill="hold"/>
                                            <p:tgtEl>
                                              <p:spTgt spid="73"/>
                                            </p:tgtEl>
                                            <p:attrNameLst>
                                              <p:attrName>ppt_x</p:attrName>
                                            </p:attrNameLst>
                                          </p:cBhvr>
                                          <p:tavLst>
                                            <p:tav tm="0">
                                              <p:val>
                                                <p:strVal val="#ppt_x"/>
                                              </p:val>
                                            </p:tav>
                                            <p:tav tm="100000">
                                              <p:val>
                                                <p:strVal val="#ppt_x"/>
                                              </p:val>
                                            </p:tav>
                                          </p:tavLst>
                                        </p:anim>
                                        <p:anim calcmode="lin" valueType="num">
                                          <p:cBhvr additive="base">
                                            <p:cTn id="43" dur="500" fill="hold"/>
                                            <p:tgtEl>
                                              <p:spTgt spid="73"/>
                                            </p:tgtEl>
                                            <p:attrNameLst>
                                              <p:attrName>ppt_y</p:attrName>
                                            </p:attrNameLst>
                                          </p:cBhvr>
                                          <p:tavLst>
                                            <p:tav tm="0">
                                              <p:val>
                                                <p:strVal val="0-#ppt_h/2"/>
                                              </p:val>
                                            </p:tav>
                                            <p:tav tm="100000">
                                              <p:val>
                                                <p:strVal val="#ppt_y"/>
                                              </p:val>
                                            </p:tav>
                                          </p:tavLst>
                                        </p:anim>
                                      </p:childTnLst>
                                    </p:cTn>
                                  </p:par>
                                </p:childTnLst>
                              </p:cTn>
                            </p:par>
                            <p:par>
                              <p:cTn id="44" fill="hold">
                                <p:stCondLst>
                                  <p:cond delay="2600"/>
                                </p:stCondLst>
                                <p:childTnLst>
                                  <p:par>
                                    <p:cTn id="45" presetID="12" presetClass="entr" presetSubtype="8" fill="hold" grpId="0" nodeType="afterEffect">
                                      <p:stCondLst>
                                        <p:cond delay="0"/>
                                      </p:stCondLst>
                                      <p:childTnLst>
                                        <p:set>
                                          <p:cBhvr>
                                            <p:cTn id="46" dur="1" fill="hold">
                                              <p:stCondLst>
                                                <p:cond delay="0"/>
                                              </p:stCondLst>
                                            </p:cTn>
                                            <p:tgtEl>
                                              <p:spTgt spid="65"/>
                                            </p:tgtEl>
                                            <p:attrNameLst>
                                              <p:attrName>style.visibility</p:attrName>
                                            </p:attrNameLst>
                                          </p:cBhvr>
                                          <p:to>
                                            <p:strVal val="visible"/>
                                          </p:to>
                                        </p:set>
                                        <p:anim calcmode="lin" valueType="num">
                                          <p:cBhvr additive="base">
                                            <p:cTn id="47" dur="500"/>
                                            <p:tgtEl>
                                              <p:spTgt spid="65"/>
                                            </p:tgtEl>
                                            <p:attrNameLst>
                                              <p:attrName>ppt_x</p:attrName>
                                            </p:attrNameLst>
                                          </p:cBhvr>
                                          <p:tavLst>
                                            <p:tav tm="0">
                                              <p:val>
                                                <p:strVal val="#ppt_x-#ppt_w*1.125000"/>
                                              </p:val>
                                            </p:tav>
                                            <p:tav tm="100000">
                                              <p:val>
                                                <p:strVal val="#ppt_x"/>
                                              </p:val>
                                            </p:tav>
                                          </p:tavLst>
                                        </p:anim>
                                        <p:animEffect transition="in" filter="wipe(right)">
                                          <p:cBhvr>
                                            <p:cTn id="48" dur="500"/>
                                            <p:tgtEl>
                                              <p:spTgt spid="65"/>
                                            </p:tgtEl>
                                          </p:cBhvr>
                                        </p:animEffect>
                                      </p:childTnLst>
                                    </p:cTn>
                                  </p:par>
                                  <p:par>
                                    <p:cTn id="49" presetID="12" presetClass="entr" presetSubtype="8"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anim calcmode="lin" valueType="num">
                                          <p:cBhvr additive="base">
                                            <p:cTn id="51" dur="500"/>
                                            <p:tgtEl>
                                              <p:spTgt spid="71"/>
                                            </p:tgtEl>
                                            <p:attrNameLst>
                                              <p:attrName>ppt_x</p:attrName>
                                            </p:attrNameLst>
                                          </p:cBhvr>
                                          <p:tavLst>
                                            <p:tav tm="0">
                                              <p:val>
                                                <p:strVal val="#ppt_x-#ppt_w*1.125000"/>
                                              </p:val>
                                            </p:tav>
                                            <p:tav tm="100000">
                                              <p:val>
                                                <p:strVal val="#ppt_x"/>
                                              </p:val>
                                            </p:tav>
                                          </p:tavLst>
                                        </p:anim>
                                        <p:animEffect transition="in" filter="wipe(right)">
                                          <p:cBhvr>
                                            <p:cTn id="52" dur="500"/>
                                            <p:tgtEl>
                                              <p:spTgt spid="71"/>
                                            </p:tgtEl>
                                          </p:cBhvr>
                                        </p:animEffect>
                                      </p:childTnLst>
                                    </p:cTn>
                                  </p:par>
                                </p:childTnLst>
                              </p:cTn>
                            </p:par>
                            <p:par>
                              <p:cTn id="53" fill="hold">
                                <p:stCondLst>
                                  <p:cond delay="3100"/>
                                </p:stCondLst>
                                <p:childTnLst>
                                  <p:par>
                                    <p:cTn id="54" presetID="2" presetClass="entr" presetSubtype="4" fill="hold" grpId="0" nodeType="afterEffect">
                                      <p:stCondLst>
                                        <p:cond delay="0"/>
                                      </p:stCondLst>
                                      <p:childTnLst>
                                        <p:set>
                                          <p:cBhvr>
                                            <p:cTn id="55" dur="1" fill="hold">
                                              <p:stCondLst>
                                                <p:cond delay="0"/>
                                              </p:stCondLst>
                                            </p:cTn>
                                            <p:tgtEl>
                                              <p:spTgt spid="76"/>
                                            </p:tgtEl>
                                            <p:attrNameLst>
                                              <p:attrName>style.visibility</p:attrName>
                                            </p:attrNameLst>
                                          </p:cBhvr>
                                          <p:to>
                                            <p:strVal val="visible"/>
                                          </p:to>
                                        </p:set>
                                        <p:anim calcmode="lin" valueType="num">
                                          <p:cBhvr additive="base">
                                            <p:cTn id="56" dur="500" fill="hold"/>
                                            <p:tgtEl>
                                              <p:spTgt spid="76"/>
                                            </p:tgtEl>
                                            <p:attrNameLst>
                                              <p:attrName>ppt_x</p:attrName>
                                            </p:attrNameLst>
                                          </p:cBhvr>
                                          <p:tavLst>
                                            <p:tav tm="0">
                                              <p:val>
                                                <p:strVal val="#ppt_x"/>
                                              </p:val>
                                            </p:tav>
                                            <p:tav tm="100000">
                                              <p:val>
                                                <p:strVal val="#ppt_x"/>
                                              </p:val>
                                            </p:tav>
                                          </p:tavLst>
                                        </p:anim>
                                        <p:anim calcmode="lin" valueType="num">
                                          <p:cBhvr additive="base">
                                            <p:cTn id="57" dur="500" fill="hold"/>
                                            <p:tgtEl>
                                              <p:spTgt spid="76"/>
                                            </p:tgtEl>
                                            <p:attrNameLst>
                                              <p:attrName>ppt_y</p:attrName>
                                            </p:attrNameLst>
                                          </p:cBhvr>
                                          <p:tavLst>
                                            <p:tav tm="0">
                                              <p:val>
                                                <p:strVal val="1+#ppt_h/2"/>
                                              </p:val>
                                            </p:tav>
                                            <p:tav tm="100000">
                                              <p:val>
                                                <p:strVal val="#ppt_y"/>
                                              </p:val>
                                            </p:tav>
                                          </p:tavLst>
                                        </p:anim>
                                      </p:childTnLst>
                                    </p:cTn>
                                  </p:par>
                                </p:childTnLst>
                              </p:cTn>
                            </p:par>
                            <p:par>
                              <p:cTn id="58" fill="hold">
                                <p:stCondLst>
                                  <p:cond delay="3600"/>
                                </p:stCondLst>
                                <p:childTnLst>
                                  <p:par>
                                    <p:cTn id="59" presetID="12" presetClass="entr" presetSubtype="8" fill="hold" grpId="0" nodeType="afterEffect">
                                      <p:stCondLst>
                                        <p:cond delay="0"/>
                                      </p:stCondLst>
                                      <p:childTnLst>
                                        <p:set>
                                          <p:cBhvr>
                                            <p:cTn id="60" dur="1" fill="hold">
                                              <p:stCondLst>
                                                <p:cond delay="0"/>
                                              </p:stCondLst>
                                            </p:cTn>
                                            <p:tgtEl>
                                              <p:spTgt spid="66"/>
                                            </p:tgtEl>
                                            <p:attrNameLst>
                                              <p:attrName>style.visibility</p:attrName>
                                            </p:attrNameLst>
                                          </p:cBhvr>
                                          <p:to>
                                            <p:strVal val="visible"/>
                                          </p:to>
                                        </p:set>
                                        <p:anim calcmode="lin" valueType="num">
                                          <p:cBhvr additive="base">
                                            <p:cTn id="61" dur="500"/>
                                            <p:tgtEl>
                                              <p:spTgt spid="66"/>
                                            </p:tgtEl>
                                            <p:attrNameLst>
                                              <p:attrName>ppt_x</p:attrName>
                                            </p:attrNameLst>
                                          </p:cBhvr>
                                          <p:tavLst>
                                            <p:tav tm="0">
                                              <p:val>
                                                <p:strVal val="#ppt_x-#ppt_w*1.125000"/>
                                              </p:val>
                                            </p:tav>
                                            <p:tav tm="100000">
                                              <p:val>
                                                <p:strVal val="#ppt_x"/>
                                              </p:val>
                                            </p:tav>
                                          </p:tavLst>
                                        </p:anim>
                                        <p:animEffect transition="in" filter="wipe(right)">
                                          <p:cBhvr>
                                            <p:cTn id="62" dur="500"/>
                                            <p:tgtEl>
                                              <p:spTgt spid="66"/>
                                            </p:tgtEl>
                                          </p:cBhvr>
                                        </p:animEffect>
                                      </p:childTnLst>
                                    </p:cTn>
                                  </p:par>
                                  <p:par>
                                    <p:cTn id="63" presetID="12" presetClass="entr" presetSubtype="8" fill="hold" grpId="0" nodeType="withEffect">
                                      <p:stCondLst>
                                        <p:cond delay="0"/>
                                      </p:stCondLst>
                                      <p:childTnLst>
                                        <p:set>
                                          <p:cBhvr>
                                            <p:cTn id="64" dur="1" fill="hold">
                                              <p:stCondLst>
                                                <p:cond delay="0"/>
                                              </p:stCondLst>
                                            </p:cTn>
                                            <p:tgtEl>
                                              <p:spTgt spid="69"/>
                                            </p:tgtEl>
                                            <p:attrNameLst>
                                              <p:attrName>style.visibility</p:attrName>
                                            </p:attrNameLst>
                                          </p:cBhvr>
                                          <p:to>
                                            <p:strVal val="visible"/>
                                          </p:to>
                                        </p:set>
                                        <p:anim calcmode="lin" valueType="num">
                                          <p:cBhvr additive="base">
                                            <p:cTn id="65" dur="500"/>
                                            <p:tgtEl>
                                              <p:spTgt spid="69"/>
                                            </p:tgtEl>
                                            <p:attrNameLst>
                                              <p:attrName>ppt_x</p:attrName>
                                            </p:attrNameLst>
                                          </p:cBhvr>
                                          <p:tavLst>
                                            <p:tav tm="0">
                                              <p:val>
                                                <p:strVal val="#ppt_x-#ppt_w*1.125000"/>
                                              </p:val>
                                            </p:tav>
                                            <p:tav tm="100000">
                                              <p:val>
                                                <p:strVal val="#ppt_x"/>
                                              </p:val>
                                            </p:tav>
                                          </p:tavLst>
                                        </p:anim>
                                        <p:animEffect transition="in" filter="wipe(right)">
                                          <p:cBhvr>
                                            <p:cTn id="66" dur="500"/>
                                            <p:tgtEl>
                                              <p:spTgt spid="69"/>
                                            </p:tgtEl>
                                          </p:cBhvr>
                                        </p:animEffect>
                                      </p:childTnLst>
                                    </p:cTn>
                                  </p:par>
                                </p:childTnLst>
                              </p:cTn>
                            </p:par>
                            <p:par>
                              <p:cTn id="67" fill="hold">
                                <p:stCondLst>
                                  <p:cond delay="4100"/>
                                </p:stCondLst>
                                <p:childTnLst>
                                  <p:par>
                                    <p:cTn id="68" presetID="2" presetClass="entr" presetSubtype="1" fill="hold" nodeType="afterEffect">
                                      <p:stCondLst>
                                        <p:cond delay="0"/>
                                      </p:stCondLst>
                                      <p:childTnLst>
                                        <p:set>
                                          <p:cBhvr>
                                            <p:cTn id="69" dur="1" fill="hold">
                                              <p:stCondLst>
                                                <p:cond delay="0"/>
                                              </p:stCondLst>
                                            </p:cTn>
                                            <p:tgtEl>
                                              <p:spTgt spid="77"/>
                                            </p:tgtEl>
                                            <p:attrNameLst>
                                              <p:attrName>style.visibility</p:attrName>
                                            </p:attrNameLst>
                                          </p:cBhvr>
                                          <p:to>
                                            <p:strVal val="visible"/>
                                          </p:to>
                                        </p:set>
                                        <p:anim calcmode="lin" valueType="num">
                                          <p:cBhvr additive="base">
                                            <p:cTn id="70" dur="500" fill="hold"/>
                                            <p:tgtEl>
                                              <p:spTgt spid="77"/>
                                            </p:tgtEl>
                                            <p:attrNameLst>
                                              <p:attrName>ppt_x</p:attrName>
                                            </p:attrNameLst>
                                          </p:cBhvr>
                                          <p:tavLst>
                                            <p:tav tm="0">
                                              <p:val>
                                                <p:strVal val="#ppt_x"/>
                                              </p:val>
                                            </p:tav>
                                            <p:tav tm="100000">
                                              <p:val>
                                                <p:strVal val="#ppt_x"/>
                                              </p:val>
                                            </p:tav>
                                          </p:tavLst>
                                        </p:anim>
                                        <p:anim calcmode="lin" valueType="num">
                                          <p:cBhvr additive="base">
                                            <p:cTn id="71" dur="500" fill="hold"/>
                                            <p:tgtEl>
                                              <p:spTgt spid="77"/>
                                            </p:tgtEl>
                                            <p:attrNameLst>
                                              <p:attrName>ppt_y</p:attrName>
                                            </p:attrNameLst>
                                          </p:cBhvr>
                                          <p:tavLst>
                                            <p:tav tm="0">
                                              <p:val>
                                                <p:strVal val="0-#ppt_h/2"/>
                                              </p:val>
                                            </p:tav>
                                            <p:tav tm="100000">
                                              <p:val>
                                                <p:strVal val="#ppt_y"/>
                                              </p:val>
                                            </p:tav>
                                          </p:tavLst>
                                        </p:anim>
                                      </p:childTnLst>
                                    </p:cTn>
                                  </p:par>
                                </p:childTnLst>
                              </p:cTn>
                            </p:par>
                            <p:par>
                              <p:cTn id="72" fill="hold">
                                <p:stCondLst>
                                  <p:cond delay="4600"/>
                                </p:stCondLst>
                                <p:childTnLst>
                                  <p:par>
                                    <p:cTn id="73" presetID="12" presetClass="entr" presetSubtype="8" fill="hold" grpId="0" nodeType="afterEffect">
                                      <p:stCondLst>
                                        <p:cond delay="0"/>
                                      </p:stCondLst>
                                      <p:childTnLst>
                                        <p:set>
                                          <p:cBhvr>
                                            <p:cTn id="74" dur="1" fill="hold">
                                              <p:stCondLst>
                                                <p:cond delay="0"/>
                                              </p:stCondLst>
                                            </p:cTn>
                                            <p:tgtEl>
                                              <p:spTgt spid="67"/>
                                            </p:tgtEl>
                                            <p:attrNameLst>
                                              <p:attrName>style.visibility</p:attrName>
                                            </p:attrNameLst>
                                          </p:cBhvr>
                                          <p:to>
                                            <p:strVal val="visible"/>
                                          </p:to>
                                        </p:set>
                                        <p:anim calcmode="lin" valueType="num">
                                          <p:cBhvr additive="base">
                                            <p:cTn id="75" dur="500"/>
                                            <p:tgtEl>
                                              <p:spTgt spid="67"/>
                                            </p:tgtEl>
                                            <p:attrNameLst>
                                              <p:attrName>ppt_x</p:attrName>
                                            </p:attrNameLst>
                                          </p:cBhvr>
                                          <p:tavLst>
                                            <p:tav tm="0">
                                              <p:val>
                                                <p:strVal val="#ppt_x-#ppt_w*1.125000"/>
                                              </p:val>
                                            </p:tav>
                                            <p:tav tm="100000">
                                              <p:val>
                                                <p:strVal val="#ppt_x"/>
                                              </p:val>
                                            </p:tav>
                                          </p:tavLst>
                                        </p:anim>
                                        <p:animEffect transition="in" filter="wipe(right)">
                                          <p:cBhvr>
                                            <p:cTn id="76" dur="500"/>
                                            <p:tgtEl>
                                              <p:spTgt spid="67"/>
                                            </p:tgtEl>
                                          </p:cBhvr>
                                        </p:animEffect>
                                      </p:childTnLst>
                                    </p:cTn>
                                  </p:par>
                                  <p:par>
                                    <p:cTn id="77" presetID="12" presetClass="entr" presetSubtype="8"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anim calcmode="lin" valueType="num">
                                          <p:cBhvr additive="base">
                                            <p:cTn id="79" dur="500"/>
                                            <p:tgtEl>
                                              <p:spTgt spid="70"/>
                                            </p:tgtEl>
                                            <p:attrNameLst>
                                              <p:attrName>ppt_x</p:attrName>
                                            </p:attrNameLst>
                                          </p:cBhvr>
                                          <p:tavLst>
                                            <p:tav tm="0">
                                              <p:val>
                                                <p:strVal val="#ppt_x-#ppt_w*1.125000"/>
                                              </p:val>
                                            </p:tav>
                                            <p:tav tm="100000">
                                              <p:val>
                                                <p:strVal val="#ppt_x"/>
                                              </p:val>
                                            </p:tav>
                                          </p:tavLst>
                                        </p:anim>
                                        <p:animEffect transition="in" filter="wipe(right)">
                                          <p:cBhvr>
                                            <p:cTn id="80" dur="500"/>
                                            <p:tgtEl>
                                              <p:spTgt spid="70"/>
                                            </p:tgtEl>
                                          </p:cBhvr>
                                        </p:animEffect>
                                      </p:childTnLst>
                                    </p:cTn>
                                  </p:par>
                                </p:childTnLst>
                              </p:cTn>
                            </p:par>
                            <p:par>
                              <p:cTn id="81" fill="hold">
                                <p:stCondLst>
                                  <p:cond delay="5100"/>
                                </p:stCondLst>
                                <p:childTnLst>
                                  <p:par>
                                    <p:cTn id="82" presetID="10" presetClass="entr" presetSubtype="0" fill="hold" grpId="0" nodeType="afterEffect">
                                      <p:stCondLst>
                                        <p:cond delay="0"/>
                                      </p:stCondLst>
                                      <p:childTnLst>
                                        <p:set>
                                          <p:cBhvr>
                                            <p:cTn id="83" dur="1" fill="hold">
                                              <p:stCondLst>
                                                <p:cond delay="0"/>
                                              </p:stCondLst>
                                            </p:cTn>
                                            <p:tgtEl>
                                              <p:spTgt spid="80"/>
                                            </p:tgtEl>
                                            <p:attrNameLst>
                                              <p:attrName>style.visibility</p:attrName>
                                            </p:attrNameLst>
                                          </p:cBhvr>
                                          <p:to>
                                            <p:strVal val="visible"/>
                                          </p:to>
                                        </p:set>
                                        <p:animEffect transition="in" filter="fade">
                                          <p:cBhvr>
                                            <p:cTn id="84" dur="2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64" grpId="0"/>
          <p:bldP spid="65" grpId="0"/>
          <p:bldP spid="66" grpId="0"/>
          <p:bldP spid="67" grpId="0"/>
          <p:bldP spid="68" grpId="0"/>
          <p:bldP spid="69" grpId="0"/>
          <p:bldP spid="70" grpId="0"/>
          <p:bldP spid="71" grpId="0"/>
          <p:bldP spid="72" grpId="0" animBg="1"/>
          <p:bldP spid="76" grpId="0" animBg="1"/>
          <p:bldP spid="80"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发展情况</a:t>
            </a:r>
          </a:p>
        </p:txBody>
      </p:sp>
      <p:sp>
        <p:nvSpPr>
          <p:cNvPr id="27" name="TextBox 26"/>
          <p:cNvSpPr txBox="1"/>
          <p:nvPr/>
        </p:nvSpPr>
        <p:spPr>
          <a:xfrm>
            <a:off x="2390916" y="267886"/>
            <a:ext cx="1577676" cy="338554"/>
          </a:xfrm>
          <a:prstGeom prst="rect">
            <a:avLst/>
          </a:prstGeom>
          <a:noFill/>
        </p:spPr>
        <p:txBody>
          <a:bodyPr wrap="none" rtlCol="0">
            <a:spAutoFit/>
          </a:bodyPr>
          <a:lstStyle/>
          <a:p>
            <a:r>
              <a:rPr lang="en-US" altLang="zh-CN" sz="1600" dirty="0">
                <a:solidFill>
                  <a:srgbClr val="C00000"/>
                </a:solidFill>
                <a:latin typeface="Kozuka Gothic Pro R" pitchFamily="34" charset="-128"/>
                <a:ea typeface="Kozuka Gothic Pro R" pitchFamily="34" charset="-128"/>
              </a:rPr>
              <a:t>DEVELOPMENT</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983063" y="1942692"/>
            <a:ext cx="528131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4893756" y="1390653"/>
            <a:ext cx="1118835" cy="1118835"/>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6713253" y="1398942"/>
            <a:ext cx="1102257" cy="1102257"/>
            <a:chOff x="304800" y="673100"/>
            <a:chExt cx="4000500" cy="4000500"/>
          </a:xfrm>
          <a:effectLst>
            <a:outerShdw blurRad="444500" dist="2540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p:cNvSpPr/>
          <p:nvPr/>
        </p:nvSpPr>
        <p:spPr>
          <a:xfrm>
            <a:off x="1271338" y="1390653"/>
            <a:ext cx="1118835" cy="1118835"/>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3090836" y="1413230"/>
            <a:ext cx="1102257" cy="1102257"/>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TextBox 37"/>
          <p:cNvSpPr txBox="1"/>
          <p:nvPr/>
        </p:nvSpPr>
        <p:spPr>
          <a:xfrm>
            <a:off x="1356629" y="2779935"/>
            <a:ext cx="885179" cy="338554"/>
          </a:xfrm>
          <a:prstGeom prst="rect">
            <a:avLst/>
          </a:prstGeom>
          <a:noFill/>
        </p:spPr>
        <p:txBody>
          <a:bodyPr wrap="none" rtlCol="0">
            <a:spAutoFit/>
          </a:bodyPr>
          <a:lstStyle/>
          <a:p>
            <a:r>
              <a:rPr lang="en-US" altLang="zh-CN" sz="1600" dirty="0">
                <a:solidFill>
                  <a:srgbClr val="C00000"/>
                </a:solidFill>
                <a:latin typeface="方正兰亭细黑_GBK" pitchFamily="2" charset="-122"/>
                <a:ea typeface="方正兰亭细黑_GBK" pitchFamily="2" charset="-122"/>
                <a:cs typeface="方正兰亭细黑_GBK_M" pitchFamily="2" charset="2"/>
              </a:rPr>
              <a:t>2013</a:t>
            </a:r>
            <a:r>
              <a:rPr lang="zh-CN" altLang="en-US" sz="1600" dirty="0">
                <a:solidFill>
                  <a:srgbClr val="C00000"/>
                </a:solidFill>
                <a:latin typeface="方正兰亭细黑_GBK" pitchFamily="2" charset="-122"/>
                <a:ea typeface="方正兰亭细黑_GBK" pitchFamily="2" charset="-122"/>
                <a:cs typeface="方正兰亭细黑_GBK_M" pitchFamily="2" charset="2"/>
              </a:rPr>
              <a:t>年</a:t>
            </a:r>
            <a:endParaRPr lang="en-US" altLang="zh-CN" sz="1600" dirty="0">
              <a:solidFill>
                <a:srgbClr val="C00000"/>
              </a:solidFill>
              <a:latin typeface="方正兰亭细黑_GBK" pitchFamily="2" charset="-122"/>
              <a:ea typeface="方正兰亭细黑_GBK" pitchFamily="2" charset="-122"/>
              <a:cs typeface="方正兰亭细黑_GBK_M" pitchFamily="2" charset="2"/>
            </a:endParaRPr>
          </a:p>
        </p:txBody>
      </p:sp>
      <p:sp>
        <p:nvSpPr>
          <p:cNvPr id="39" name="TextBox 38"/>
          <p:cNvSpPr txBox="1"/>
          <p:nvPr/>
        </p:nvSpPr>
        <p:spPr>
          <a:xfrm>
            <a:off x="3167838" y="2779935"/>
            <a:ext cx="886781" cy="338554"/>
          </a:xfrm>
          <a:prstGeom prst="rect">
            <a:avLst/>
          </a:prstGeom>
          <a:noFill/>
        </p:spPr>
        <p:txBody>
          <a:bodyPr wrap="none" rtlCol="0">
            <a:spAutoFit/>
          </a:bodyPr>
          <a:lstStyle/>
          <a:p>
            <a:r>
              <a:rPr lang="en-US" altLang="zh-CN" sz="1600" dirty="0">
                <a:solidFill>
                  <a:srgbClr val="C00000"/>
                </a:solidFill>
                <a:latin typeface="方正兰亭细黑_GBK" pitchFamily="2" charset="-122"/>
                <a:ea typeface="方正兰亭细黑_GBK" pitchFamily="2" charset="-122"/>
                <a:cs typeface="方正兰亭细黑_GBK_M" pitchFamily="2" charset="2"/>
              </a:rPr>
              <a:t>2014</a:t>
            </a:r>
            <a:r>
              <a:rPr lang="zh-CN" altLang="en-US" sz="1600" dirty="0">
                <a:solidFill>
                  <a:srgbClr val="C00000"/>
                </a:solidFill>
                <a:latin typeface="方正兰亭细黑_GBK" pitchFamily="2" charset="-122"/>
                <a:ea typeface="方正兰亭细黑_GBK" pitchFamily="2" charset="-122"/>
                <a:cs typeface="方正兰亭细黑_GBK_M" pitchFamily="2" charset="2"/>
              </a:rPr>
              <a:t>年</a:t>
            </a:r>
            <a:endParaRPr lang="en-US" altLang="zh-CN" sz="1600" dirty="0">
              <a:solidFill>
                <a:srgbClr val="C00000"/>
              </a:solidFill>
              <a:latin typeface="方正兰亭细黑_GBK" pitchFamily="2" charset="-122"/>
              <a:ea typeface="方正兰亭细黑_GBK" pitchFamily="2" charset="-122"/>
              <a:cs typeface="方正兰亭细黑_GBK_M" pitchFamily="2" charset="2"/>
            </a:endParaRPr>
          </a:p>
        </p:txBody>
      </p:sp>
      <p:sp>
        <p:nvSpPr>
          <p:cNvPr id="40" name="TextBox 39"/>
          <p:cNvSpPr txBox="1"/>
          <p:nvPr/>
        </p:nvSpPr>
        <p:spPr>
          <a:xfrm>
            <a:off x="4991747" y="2779935"/>
            <a:ext cx="885179" cy="338554"/>
          </a:xfrm>
          <a:prstGeom prst="rect">
            <a:avLst/>
          </a:prstGeom>
          <a:noFill/>
        </p:spPr>
        <p:txBody>
          <a:bodyPr wrap="none" rtlCol="0">
            <a:spAutoFit/>
          </a:bodyPr>
          <a:lstStyle/>
          <a:p>
            <a:r>
              <a:rPr lang="en-US" altLang="zh-CN" sz="1600" dirty="0">
                <a:solidFill>
                  <a:srgbClr val="C00000"/>
                </a:solidFill>
                <a:latin typeface="方正兰亭细黑_GBK" pitchFamily="2" charset="-122"/>
                <a:ea typeface="方正兰亭细黑_GBK" pitchFamily="2" charset="-122"/>
                <a:cs typeface="方正兰亭细黑_GBK_M" pitchFamily="2" charset="2"/>
              </a:rPr>
              <a:t>2015</a:t>
            </a:r>
            <a:r>
              <a:rPr lang="zh-CN" altLang="en-US" sz="1600" dirty="0">
                <a:solidFill>
                  <a:srgbClr val="C00000"/>
                </a:solidFill>
                <a:latin typeface="方正兰亭细黑_GBK" pitchFamily="2" charset="-122"/>
                <a:ea typeface="方正兰亭细黑_GBK" pitchFamily="2" charset="-122"/>
                <a:cs typeface="方正兰亭细黑_GBK_M" pitchFamily="2" charset="2"/>
              </a:rPr>
              <a:t>年</a:t>
            </a:r>
            <a:endParaRPr lang="en-US" altLang="zh-CN" sz="1600" dirty="0">
              <a:solidFill>
                <a:srgbClr val="C00000"/>
              </a:solidFill>
              <a:latin typeface="方正兰亭细黑_GBK" pitchFamily="2" charset="-122"/>
              <a:ea typeface="方正兰亭细黑_GBK" pitchFamily="2" charset="-122"/>
              <a:cs typeface="方正兰亭细黑_GBK_M" pitchFamily="2" charset="2"/>
            </a:endParaRPr>
          </a:p>
        </p:txBody>
      </p:sp>
      <p:sp>
        <p:nvSpPr>
          <p:cNvPr id="41" name="TextBox 40"/>
          <p:cNvSpPr txBox="1"/>
          <p:nvPr/>
        </p:nvSpPr>
        <p:spPr>
          <a:xfrm>
            <a:off x="6815655" y="2779935"/>
            <a:ext cx="886781" cy="338554"/>
          </a:xfrm>
          <a:prstGeom prst="rect">
            <a:avLst/>
          </a:prstGeom>
          <a:noFill/>
        </p:spPr>
        <p:txBody>
          <a:bodyPr wrap="none" rtlCol="0">
            <a:spAutoFit/>
          </a:bodyPr>
          <a:lstStyle/>
          <a:p>
            <a:r>
              <a:rPr lang="en-US" altLang="zh-CN" sz="1600" dirty="0">
                <a:solidFill>
                  <a:srgbClr val="C00000"/>
                </a:solidFill>
                <a:latin typeface="方正兰亭细黑_GBK" pitchFamily="2" charset="-122"/>
                <a:ea typeface="方正兰亭细黑_GBK" pitchFamily="2" charset="-122"/>
                <a:cs typeface="方正兰亭细黑_GBK_M" pitchFamily="2" charset="2"/>
              </a:rPr>
              <a:t>2016</a:t>
            </a:r>
            <a:r>
              <a:rPr lang="zh-CN" altLang="en-US" sz="1600" dirty="0">
                <a:solidFill>
                  <a:srgbClr val="C00000"/>
                </a:solidFill>
                <a:latin typeface="方正兰亭细黑_GBK" pitchFamily="2" charset="-122"/>
                <a:ea typeface="方正兰亭细黑_GBK" pitchFamily="2" charset="-122"/>
                <a:cs typeface="方正兰亭细黑_GBK_M" pitchFamily="2" charset="2"/>
              </a:rPr>
              <a:t>年</a:t>
            </a:r>
            <a:endParaRPr lang="en-US" altLang="zh-CN" sz="1600" dirty="0">
              <a:solidFill>
                <a:srgbClr val="C00000"/>
              </a:solidFill>
              <a:latin typeface="方正兰亭细黑_GBK" pitchFamily="2" charset="-122"/>
              <a:ea typeface="方正兰亭细黑_GBK" pitchFamily="2" charset="-122"/>
              <a:cs typeface="方正兰亭细黑_GBK_M" pitchFamily="2" charset="2"/>
            </a:endParaRPr>
          </a:p>
        </p:txBody>
      </p:sp>
      <p:grpSp>
        <p:nvGrpSpPr>
          <p:cNvPr id="46" name="组合 45"/>
          <p:cNvGrpSpPr/>
          <p:nvPr/>
        </p:nvGrpSpPr>
        <p:grpSpPr>
          <a:xfrm>
            <a:off x="957487" y="3121629"/>
            <a:ext cx="1721136" cy="1224902"/>
            <a:chOff x="4304043" y="1286668"/>
            <a:chExt cx="3837944" cy="2757793"/>
          </a:xfrm>
          <a:effectLst>
            <a:outerShdw blurRad="381000" dist="254000" dir="8100000" algn="tr" rotWithShape="0">
              <a:prstClr val="black">
                <a:alpha val="40000"/>
              </a:prstClr>
            </a:outerShdw>
          </a:effectLst>
        </p:grpSpPr>
        <p:sp>
          <p:nvSpPr>
            <p:cNvPr id="48" name="圆角矩形 4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2768696" y="3121629"/>
            <a:ext cx="1721136" cy="1224902"/>
            <a:chOff x="4304043" y="1286668"/>
            <a:chExt cx="3837944" cy="2757793"/>
          </a:xfrm>
          <a:effectLst>
            <a:outerShdw blurRad="381000" dist="254000" dir="8100000" algn="tr" rotWithShape="0">
              <a:prstClr val="black">
                <a:alpha val="40000"/>
              </a:prstClr>
            </a:outerShdw>
          </a:effectLst>
        </p:grpSpPr>
        <p:sp>
          <p:nvSpPr>
            <p:cNvPr id="51" name="圆角矩形 5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圆角矩形 51"/>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a:off x="4579905" y="3121629"/>
            <a:ext cx="1721136" cy="1224902"/>
            <a:chOff x="4304043" y="1286668"/>
            <a:chExt cx="3837944" cy="2757793"/>
          </a:xfrm>
          <a:effectLst>
            <a:outerShdw blurRad="381000" dist="254000" dir="8100000" algn="tr" rotWithShape="0">
              <a:prstClr val="black">
                <a:alpha val="40000"/>
              </a:prstClr>
            </a:outerShdw>
          </a:effectLst>
        </p:grpSpPr>
        <p:sp>
          <p:nvSpPr>
            <p:cNvPr id="54" name="圆角矩形 5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a:off x="6391113" y="3121629"/>
            <a:ext cx="1721136" cy="1224902"/>
            <a:chOff x="4304043" y="1286668"/>
            <a:chExt cx="3837944" cy="2757793"/>
          </a:xfrm>
          <a:effectLst>
            <a:outerShdw blurRad="381000" dist="254000" dir="8100000" algn="tr" rotWithShape="0">
              <a:prstClr val="black">
                <a:alpha val="40000"/>
              </a:prstClr>
            </a:outerShdw>
          </a:effectLst>
        </p:grpSpPr>
        <p:sp>
          <p:nvSpPr>
            <p:cNvPr id="57" name="圆角矩形 5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57"/>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TextBox 58"/>
          <p:cNvSpPr txBox="1"/>
          <p:nvPr/>
        </p:nvSpPr>
        <p:spPr>
          <a:xfrm>
            <a:off x="1005927" y="3334810"/>
            <a:ext cx="1569660" cy="830997"/>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添加文字内容，内容</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详尽简要清晰。添加</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文字内容，内容详尽</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简要清晰。</a:t>
            </a:r>
            <a:endParaRPr lang="en-US" altLang="zh-CN" sz="1200" dirty="0">
              <a:latin typeface="方正兰亭细黑_GBK_M" pitchFamily="2" charset="2"/>
              <a:ea typeface="方正兰亭细黑_GBK_M" pitchFamily="2" charset="2"/>
              <a:cs typeface="方正兰亭细黑_GBK_M" pitchFamily="2" charset="2"/>
            </a:endParaRPr>
          </a:p>
        </p:txBody>
      </p:sp>
      <p:sp>
        <p:nvSpPr>
          <p:cNvPr id="60" name="TextBox 59"/>
          <p:cNvSpPr txBox="1"/>
          <p:nvPr/>
        </p:nvSpPr>
        <p:spPr>
          <a:xfrm>
            <a:off x="2857134" y="3334810"/>
            <a:ext cx="1569660" cy="830997"/>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添加文字内容，内容</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详尽简要清晰。添加</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文字内容，内容详尽</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简要清晰。</a:t>
            </a:r>
            <a:endParaRPr lang="en-US" altLang="zh-CN" sz="1200" dirty="0">
              <a:latin typeface="方正兰亭细黑_GBK_M" pitchFamily="2" charset="2"/>
              <a:ea typeface="方正兰亭细黑_GBK_M" pitchFamily="2" charset="2"/>
              <a:cs typeface="方正兰亭细黑_GBK_M" pitchFamily="2" charset="2"/>
            </a:endParaRPr>
          </a:p>
        </p:txBody>
      </p:sp>
      <p:sp>
        <p:nvSpPr>
          <p:cNvPr id="61" name="TextBox 60"/>
          <p:cNvSpPr txBox="1"/>
          <p:nvPr/>
        </p:nvSpPr>
        <p:spPr>
          <a:xfrm>
            <a:off x="4668343" y="3334810"/>
            <a:ext cx="1569660" cy="830997"/>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添加文字内容，内容</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详尽简要清晰。添加</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文字内容，内容详尽</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简要清晰。</a:t>
            </a:r>
            <a:endParaRPr lang="en-US" altLang="zh-CN" sz="1200" dirty="0">
              <a:latin typeface="方正兰亭细黑_GBK_M" pitchFamily="2" charset="2"/>
              <a:ea typeface="方正兰亭细黑_GBK_M" pitchFamily="2" charset="2"/>
              <a:cs typeface="方正兰亭细黑_GBK_M" pitchFamily="2" charset="2"/>
            </a:endParaRPr>
          </a:p>
        </p:txBody>
      </p:sp>
      <p:sp>
        <p:nvSpPr>
          <p:cNvPr id="62" name="TextBox 61"/>
          <p:cNvSpPr txBox="1"/>
          <p:nvPr/>
        </p:nvSpPr>
        <p:spPr>
          <a:xfrm>
            <a:off x="6466851" y="3334810"/>
            <a:ext cx="1569660" cy="830997"/>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添加文字内容，内容</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详尽简要清晰。添加</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文字内容，内容详尽</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简要清晰。</a:t>
            </a:r>
            <a:endParaRPr lang="en-US" altLang="zh-CN" sz="1200" dirty="0">
              <a:latin typeface="方正兰亭细黑_GBK_M" pitchFamily="2" charset="2"/>
              <a:ea typeface="方正兰亭细黑_GBK_M" pitchFamily="2" charset="2"/>
              <a:cs typeface="方正兰亭细黑_GBK_M" pitchFamily="2" charset="2"/>
            </a:endParaRPr>
          </a:p>
        </p:txBody>
      </p:sp>
      <p:sp>
        <p:nvSpPr>
          <p:cNvPr id="63" name="TextBox 62"/>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69873154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53" presetClass="entr" presetSubtype="16"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p:cTn id="28" dur="500" fill="hold"/>
                                        <p:tgtEl>
                                          <p:spTgt spid="34"/>
                                        </p:tgtEl>
                                        <p:attrNameLst>
                                          <p:attrName>ppt_w</p:attrName>
                                        </p:attrNameLst>
                                      </p:cBhvr>
                                      <p:tavLst>
                                        <p:tav tm="0">
                                          <p:val>
                                            <p:fltVal val="0"/>
                                          </p:val>
                                        </p:tav>
                                        <p:tav tm="100000">
                                          <p:val>
                                            <p:strVal val="#ppt_w"/>
                                          </p:val>
                                        </p:tav>
                                      </p:tavLst>
                                    </p:anim>
                                    <p:anim calcmode="lin" valueType="num">
                                      <p:cBhvr>
                                        <p:cTn id="29" dur="500" fill="hold"/>
                                        <p:tgtEl>
                                          <p:spTgt spid="34"/>
                                        </p:tgtEl>
                                        <p:attrNameLst>
                                          <p:attrName>ppt_h</p:attrName>
                                        </p:attrNameLst>
                                      </p:cBhvr>
                                      <p:tavLst>
                                        <p:tav tm="0">
                                          <p:val>
                                            <p:fltVal val="0"/>
                                          </p:val>
                                        </p:tav>
                                        <p:tav tm="100000">
                                          <p:val>
                                            <p:strVal val="#ppt_h"/>
                                          </p:val>
                                        </p:tav>
                                      </p:tavLst>
                                    </p:anim>
                                    <p:animEffect transition="in" filter="fade">
                                      <p:cBhvr>
                                        <p:cTn id="30" dur="500"/>
                                        <p:tgtEl>
                                          <p:spTgt spid="34"/>
                                        </p:tgtEl>
                                      </p:cBhvr>
                                    </p:animEffect>
                                  </p:childTnLst>
                                </p:cTn>
                              </p:par>
                            </p:childTnLst>
                          </p:cTn>
                        </p:par>
                        <p:par>
                          <p:cTn id="31" fill="hold">
                            <p:stCondLst>
                              <p:cond delay="1600"/>
                            </p:stCondLst>
                            <p:childTnLst>
                              <p:par>
                                <p:cTn id="32" presetID="22" presetClass="entr" presetSubtype="8" fill="hold"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1000"/>
                                        <p:tgtEl>
                                          <p:spTgt spid="29"/>
                                        </p:tgtEl>
                                      </p:cBhvr>
                                    </p:animEffect>
                                  </p:childTnLst>
                                </p:cTn>
                              </p:par>
                              <p:par>
                                <p:cTn id="35" presetID="53" presetClass="entr" presetSubtype="16" fill="hold" nodeType="withEffect">
                                  <p:stCondLst>
                                    <p:cond delay="2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par>
                                <p:cTn id="40" presetID="53" presetClass="entr" presetSubtype="16" fill="hold" grpId="0" nodeType="withEffect">
                                  <p:stCondLst>
                                    <p:cond delay="600"/>
                                  </p:stCondLst>
                                  <p:childTnLst>
                                    <p:set>
                                      <p:cBhvr>
                                        <p:cTn id="41" dur="1" fill="hold">
                                          <p:stCondLst>
                                            <p:cond delay="0"/>
                                          </p:stCondLst>
                                        </p:cTn>
                                        <p:tgtEl>
                                          <p:spTgt spid="30"/>
                                        </p:tgtEl>
                                        <p:attrNameLst>
                                          <p:attrName>style.visibility</p:attrName>
                                        </p:attrNameLst>
                                      </p:cBhvr>
                                      <p:to>
                                        <p:strVal val="visible"/>
                                      </p:to>
                                    </p:set>
                                    <p:anim calcmode="lin" valueType="num">
                                      <p:cBhvr>
                                        <p:cTn id="42" dur="500" fill="hold"/>
                                        <p:tgtEl>
                                          <p:spTgt spid="30"/>
                                        </p:tgtEl>
                                        <p:attrNameLst>
                                          <p:attrName>ppt_w</p:attrName>
                                        </p:attrNameLst>
                                      </p:cBhvr>
                                      <p:tavLst>
                                        <p:tav tm="0">
                                          <p:val>
                                            <p:fltVal val="0"/>
                                          </p:val>
                                        </p:tav>
                                        <p:tav tm="100000">
                                          <p:val>
                                            <p:strVal val="#ppt_w"/>
                                          </p:val>
                                        </p:tav>
                                      </p:tavLst>
                                    </p:anim>
                                    <p:anim calcmode="lin" valueType="num">
                                      <p:cBhvr>
                                        <p:cTn id="43" dur="500" fill="hold"/>
                                        <p:tgtEl>
                                          <p:spTgt spid="30"/>
                                        </p:tgtEl>
                                        <p:attrNameLst>
                                          <p:attrName>ppt_h</p:attrName>
                                        </p:attrNameLst>
                                      </p:cBhvr>
                                      <p:tavLst>
                                        <p:tav tm="0">
                                          <p:val>
                                            <p:fltVal val="0"/>
                                          </p:val>
                                        </p:tav>
                                        <p:tav tm="100000">
                                          <p:val>
                                            <p:strVal val="#ppt_h"/>
                                          </p:val>
                                        </p:tav>
                                      </p:tavLst>
                                    </p:anim>
                                    <p:animEffect transition="in" filter="fade">
                                      <p:cBhvr>
                                        <p:cTn id="44" dur="500"/>
                                        <p:tgtEl>
                                          <p:spTgt spid="30"/>
                                        </p:tgtEl>
                                      </p:cBhvr>
                                    </p:animEffect>
                                  </p:childTnLst>
                                </p:cTn>
                              </p:par>
                              <p:par>
                                <p:cTn id="45" presetID="53" presetClass="entr" presetSubtype="16" fill="hold" nodeType="withEffect">
                                  <p:stCondLst>
                                    <p:cond delay="800"/>
                                  </p:stCondLst>
                                  <p:childTnLst>
                                    <p:set>
                                      <p:cBhvr>
                                        <p:cTn id="46" dur="1" fill="hold">
                                          <p:stCondLst>
                                            <p:cond delay="0"/>
                                          </p:stCondLst>
                                        </p:cTn>
                                        <p:tgtEl>
                                          <p:spTgt spid="31"/>
                                        </p:tgtEl>
                                        <p:attrNameLst>
                                          <p:attrName>style.visibility</p:attrName>
                                        </p:attrNameLst>
                                      </p:cBhvr>
                                      <p:to>
                                        <p:strVal val="visible"/>
                                      </p:to>
                                    </p:set>
                                    <p:anim calcmode="lin" valueType="num">
                                      <p:cBhvr>
                                        <p:cTn id="47" dur="500" fill="hold"/>
                                        <p:tgtEl>
                                          <p:spTgt spid="31"/>
                                        </p:tgtEl>
                                        <p:attrNameLst>
                                          <p:attrName>ppt_w</p:attrName>
                                        </p:attrNameLst>
                                      </p:cBhvr>
                                      <p:tavLst>
                                        <p:tav tm="0">
                                          <p:val>
                                            <p:fltVal val="0"/>
                                          </p:val>
                                        </p:tav>
                                        <p:tav tm="100000">
                                          <p:val>
                                            <p:strVal val="#ppt_w"/>
                                          </p:val>
                                        </p:tav>
                                      </p:tavLst>
                                    </p:anim>
                                    <p:anim calcmode="lin" valueType="num">
                                      <p:cBhvr>
                                        <p:cTn id="48" dur="500" fill="hold"/>
                                        <p:tgtEl>
                                          <p:spTgt spid="31"/>
                                        </p:tgtEl>
                                        <p:attrNameLst>
                                          <p:attrName>ppt_h</p:attrName>
                                        </p:attrNameLst>
                                      </p:cBhvr>
                                      <p:tavLst>
                                        <p:tav tm="0">
                                          <p:val>
                                            <p:fltVal val="0"/>
                                          </p:val>
                                        </p:tav>
                                        <p:tav tm="100000">
                                          <p:val>
                                            <p:strVal val="#ppt_h"/>
                                          </p:val>
                                        </p:tav>
                                      </p:tavLst>
                                    </p:anim>
                                    <p:animEffect transition="in" filter="fade">
                                      <p:cBhvr>
                                        <p:cTn id="49" dur="500"/>
                                        <p:tgtEl>
                                          <p:spTgt spid="31"/>
                                        </p:tgtEl>
                                      </p:cBhvr>
                                    </p:animEffect>
                                  </p:childTnLst>
                                </p:cTn>
                              </p:par>
                              <p:par>
                                <p:cTn id="50" presetID="12" presetClass="entr" presetSubtype="1"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cBhvr additive="base">
                                        <p:cTn id="52" dur="500"/>
                                        <p:tgtEl>
                                          <p:spTgt spid="38"/>
                                        </p:tgtEl>
                                        <p:attrNameLst>
                                          <p:attrName>ppt_y</p:attrName>
                                        </p:attrNameLst>
                                      </p:cBhvr>
                                      <p:tavLst>
                                        <p:tav tm="0">
                                          <p:val>
                                            <p:strVal val="#ppt_y-#ppt_h*1.125000"/>
                                          </p:val>
                                        </p:tav>
                                        <p:tav tm="100000">
                                          <p:val>
                                            <p:strVal val="#ppt_y"/>
                                          </p:val>
                                        </p:tav>
                                      </p:tavLst>
                                    </p:anim>
                                    <p:animEffect transition="in" filter="wipe(down)">
                                      <p:cBhvr>
                                        <p:cTn id="53" dur="500"/>
                                        <p:tgtEl>
                                          <p:spTgt spid="38"/>
                                        </p:tgtEl>
                                      </p:cBhvr>
                                    </p:animEffect>
                                  </p:childTnLst>
                                </p:cTn>
                              </p:par>
                              <p:par>
                                <p:cTn id="54" presetID="12" presetClass="entr" presetSubtype="1" fill="hold" grpId="0" nodeType="withEffect">
                                  <p:stCondLst>
                                    <p:cond delay="700"/>
                                  </p:stCondLst>
                                  <p:childTnLst>
                                    <p:set>
                                      <p:cBhvr>
                                        <p:cTn id="55" dur="1" fill="hold">
                                          <p:stCondLst>
                                            <p:cond delay="0"/>
                                          </p:stCondLst>
                                        </p:cTn>
                                        <p:tgtEl>
                                          <p:spTgt spid="39"/>
                                        </p:tgtEl>
                                        <p:attrNameLst>
                                          <p:attrName>style.visibility</p:attrName>
                                        </p:attrNameLst>
                                      </p:cBhvr>
                                      <p:to>
                                        <p:strVal val="visible"/>
                                      </p:to>
                                    </p:set>
                                    <p:anim calcmode="lin" valueType="num">
                                      <p:cBhvr additive="base">
                                        <p:cTn id="56" dur="500"/>
                                        <p:tgtEl>
                                          <p:spTgt spid="39"/>
                                        </p:tgtEl>
                                        <p:attrNameLst>
                                          <p:attrName>ppt_y</p:attrName>
                                        </p:attrNameLst>
                                      </p:cBhvr>
                                      <p:tavLst>
                                        <p:tav tm="0">
                                          <p:val>
                                            <p:strVal val="#ppt_y-#ppt_h*1.125000"/>
                                          </p:val>
                                        </p:tav>
                                        <p:tav tm="100000">
                                          <p:val>
                                            <p:strVal val="#ppt_y"/>
                                          </p:val>
                                        </p:tav>
                                      </p:tavLst>
                                    </p:anim>
                                    <p:animEffect transition="in" filter="wipe(down)">
                                      <p:cBhvr>
                                        <p:cTn id="57" dur="500"/>
                                        <p:tgtEl>
                                          <p:spTgt spid="39"/>
                                        </p:tgtEl>
                                      </p:cBhvr>
                                    </p:animEffect>
                                  </p:childTnLst>
                                </p:cTn>
                              </p:par>
                              <p:par>
                                <p:cTn id="58" presetID="12" presetClass="entr" presetSubtype="1" fill="hold" grpId="0" nodeType="withEffect">
                                  <p:stCondLst>
                                    <p:cond delay="1100"/>
                                  </p:stCondLst>
                                  <p:childTnLst>
                                    <p:set>
                                      <p:cBhvr>
                                        <p:cTn id="59" dur="1" fill="hold">
                                          <p:stCondLst>
                                            <p:cond delay="0"/>
                                          </p:stCondLst>
                                        </p:cTn>
                                        <p:tgtEl>
                                          <p:spTgt spid="40"/>
                                        </p:tgtEl>
                                        <p:attrNameLst>
                                          <p:attrName>style.visibility</p:attrName>
                                        </p:attrNameLst>
                                      </p:cBhvr>
                                      <p:to>
                                        <p:strVal val="visible"/>
                                      </p:to>
                                    </p:set>
                                    <p:anim calcmode="lin" valueType="num">
                                      <p:cBhvr additive="base">
                                        <p:cTn id="60" dur="500"/>
                                        <p:tgtEl>
                                          <p:spTgt spid="40"/>
                                        </p:tgtEl>
                                        <p:attrNameLst>
                                          <p:attrName>ppt_y</p:attrName>
                                        </p:attrNameLst>
                                      </p:cBhvr>
                                      <p:tavLst>
                                        <p:tav tm="0">
                                          <p:val>
                                            <p:strVal val="#ppt_y-#ppt_h*1.125000"/>
                                          </p:val>
                                        </p:tav>
                                        <p:tav tm="100000">
                                          <p:val>
                                            <p:strVal val="#ppt_y"/>
                                          </p:val>
                                        </p:tav>
                                      </p:tavLst>
                                    </p:anim>
                                    <p:animEffect transition="in" filter="wipe(down)">
                                      <p:cBhvr>
                                        <p:cTn id="61" dur="500"/>
                                        <p:tgtEl>
                                          <p:spTgt spid="40"/>
                                        </p:tgtEl>
                                      </p:cBhvr>
                                    </p:animEffect>
                                  </p:childTnLst>
                                </p:cTn>
                              </p:par>
                              <p:par>
                                <p:cTn id="62" presetID="12" presetClass="entr" presetSubtype="1" fill="hold" grpId="0" nodeType="withEffect">
                                  <p:stCondLst>
                                    <p:cond delay="1300"/>
                                  </p:stCondLst>
                                  <p:childTnLst>
                                    <p:set>
                                      <p:cBhvr>
                                        <p:cTn id="63" dur="1" fill="hold">
                                          <p:stCondLst>
                                            <p:cond delay="0"/>
                                          </p:stCondLst>
                                        </p:cTn>
                                        <p:tgtEl>
                                          <p:spTgt spid="41"/>
                                        </p:tgtEl>
                                        <p:attrNameLst>
                                          <p:attrName>style.visibility</p:attrName>
                                        </p:attrNameLst>
                                      </p:cBhvr>
                                      <p:to>
                                        <p:strVal val="visible"/>
                                      </p:to>
                                    </p:set>
                                    <p:anim calcmode="lin" valueType="num">
                                      <p:cBhvr additive="base">
                                        <p:cTn id="64" dur="500"/>
                                        <p:tgtEl>
                                          <p:spTgt spid="41"/>
                                        </p:tgtEl>
                                        <p:attrNameLst>
                                          <p:attrName>ppt_y</p:attrName>
                                        </p:attrNameLst>
                                      </p:cBhvr>
                                      <p:tavLst>
                                        <p:tav tm="0">
                                          <p:val>
                                            <p:strVal val="#ppt_y-#ppt_h*1.125000"/>
                                          </p:val>
                                        </p:tav>
                                        <p:tav tm="100000">
                                          <p:val>
                                            <p:strVal val="#ppt_y"/>
                                          </p:val>
                                        </p:tav>
                                      </p:tavLst>
                                    </p:anim>
                                    <p:animEffect transition="in" filter="wipe(down)">
                                      <p:cBhvr>
                                        <p:cTn id="65" dur="500"/>
                                        <p:tgtEl>
                                          <p:spTgt spid="41"/>
                                        </p:tgtEl>
                                      </p:cBhvr>
                                    </p:animEffect>
                                  </p:childTnLst>
                                </p:cTn>
                              </p:par>
                            </p:childTnLst>
                          </p:cTn>
                        </p:par>
                        <p:par>
                          <p:cTn id="66" fill="hold">
                            <p:stCondLst>
                              <p:cond delay="3400"/>
                            </p:stCondLst>
                            <p:childTnLst>
                              <p:par>
                                <p:cTn id="67" presetID="42" presetClass="entr" presetSubtype="0" fill="hold" grpId="0" nodeType="afterEffect">
                                  <p:stCondLst>
                                    <p:cond delay="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anim calcmode="lin" valueType="num">
                                      <p:cBhvr>
                                        <p:cTn id="70" dur="500" fill="hold"/>
                                        <p:tgtEl>
                                          <p:spTgt spid="59"/>
                                        </p:tgtEl>
                                        <p:attrNameLst>
                                          <p:attrName>ppt_x</p:attrName>
                                        </p:attrNameLst>
                                      </p:cBhvr>
                                      <p:tavLst>
                                        <p:tav tm="0">
                                          <p:val>
                                            <p:strVal val="#ppt_x"/>
                                          </p:val>
                                        </p:tav>
                                        <p:tav tm="100000">
                                          <p:val>
                                            <p:strVal val="#ppt_x"/>
                                          </p:val>
                                        </p:tav>
                                      </p:tavLst>
                                    </p:anim>
                                    <p:anim calcmode="lin" valueType="num">
                                      <p:cBhvr>
                                        <p:cTn id="71" dur="500" fill="hold"/>
                                        <p:tgtEl>
                                          <p:spTgt spid="59"/>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fade">
                                      <p:cBhvr>
                                        <p:cTn id="74" dur="500"/>
                                        <p:tgtEl>
                                          <p:spTgt spid="46"/>
                                        </p:tgtEl>
                                      </p:cBhvr>
                                    </p:animEffect>
                                    <p:anim calcmode="lin" valueType="num">
                                      <p:cBhvr>
                                        <p:cTn id="75" dur="500" fill="hold"/>
                                        <p:tgtEl>
                                          <p:spTgt spid="46"/>
                                        </p:tgtEl>
                                        <p:attrNameLst>
                                          <p:attrName>ppt_x</p:attrName>
                                        </p:attrNameLst>
                                      </p:cBhvr>
                                      <p:tavLst>
                                        <p:tav tm="0">
                                          <p:val>
                                            <p:strVal val="#ppt_x"/>
                                          </p:val>
                                        </p:tav>
                                        <p:tav tm="100000">
                                          <p:val>
                                            <p:strVal val="#ppt_x"/>
                                          </p:val>
                                        </p:tav>
                                      </p:tavLst>
                                    </p:anim>
                                    <p:anim calcmode="lin" valueType="num">
                                      <p:cBhvr>
                                        <p:cTn id="76" dur="500" fill="hold"/>
                                        <p:tgtEl>
                                          <p:spTgt spid="46"/>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200"/>
                                  </p:stCondLst>
                                  <p:childTnLst>
                                    <p:set>
                                      <p:cBhvr>
                                        <p:cTn id="78" dur="1" fill="hold">
                                          <p:stCondLst>
                                            <p:cond delay="0"/>
                                          </p:stCondLst>
                                        </p:cTn>
                                        <p:tgtEl>
                                          <p:spTgt spid="60"/>
                                        </p:tgtEl>
                                        <p:attrNameLst>
                                          <p:attrName>style.visibility</p:attrName>
                                        </p:attrNameLst>
                                      </p:cBhvr>
                                      <p:to>
                                        <p:strVal val="visible"/>
                                      </p:to>
                                    </p:set>
                                    <p:animEffect transition="in" filter="fade">
                                      <p:cBhvr>
                                        <p:cTn id="79" dur="500"/>
                                        <p:tgtEl>
                                          <p:spTgt spid="60"/>
                                        </p:tgtEl>
                                      </p:cBhvr>
                                    </p:animEffect>
                                    <p:anim calcmode="lin" valueType="num">
                                      <p:cBhvr>
                                        <p:cTn id="80" dur="500" fill="hold"/>
                                        <p:tgtEl>
                                          <p:spTgt spid="60"/>
                                        </p:tgtEl>
                                        <p:attrNameLst>
                                          <p:attrName>ppt_x</p:attrName>
                                        </p:attrNameLst>
                                      </p:cBhvr>
                                      <p:tavLst>
                                        <p:tav tm="0">
                                          <p:val>
                                            <p:strVal val="#ppt_x"/>
                                          </p:val>
                                        </p:tav>
                                        <p:tav tm="100000">
                                          <p:val>
                                            <p:strVal val="#ppt_x"/>
                                          </p:val>
                                        </p:tav>
                                      </p:tavLst>
                                    </p:anim>
                                    <p:anim calcmode="lin" valueType="num">
                                      <p:cBhvr>
                                        <p:cTn id="81" dur="500" fill="hold"/>
                                        <p:tgtEl>
                                          <p:spTgt spid="60"/>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200"/>
                                  </p:stCondLst>
                                  <p:childTnLst>
                                    <p:set>
                                      <p:cBhvr>
                                        <p:cTn id="83" dur="1" fill="hold">
                                          <p:stCondLst>
                                            <p:cond delay="0"/>
                                          </p:stCondLst>
                                        </p:cTn>
                                        <p:tgtEl>
                                          <p:spTgt spid="50"/>
                                        </p:tgtEl>
                                        <p:attrNameLst>
                                          <p:attrName>style.visibility</p:attrName>
                                        </p:attrNameLst>
                                      </p:cBhvr>
                                      <p:to>
                                        <p:strVal val="visible"/>
                                      </p:to>
                                    </p:set>
                                    <p:animEffect transition="in" filter="fade">
                                      <p:cBhvr>
                                        <p:cTn id="84" dur="500"/>
                                        <p:tgtEl>
                                          <p:spTgt spid="50"/>
                                        </p:tgtEl>
                                      </p:cBhvr>
                                    </p:animEffect>
                                    <p:anim calcmode="lin" valueType="num">
                                      <p:cBhvr>
                                        <p:cTn id="85" dur="500" fill="hold"/>
                                        <p:tgtEl>
                                          <p:spTgt spid="50"/>
                                        </p:tgtEl>
                                        <p:attrNameLst>
                                          <p:attrName>ppt_x</p:attrName>
                                        </p:attrNameLst>
                                      </p:cBhvr>
                                      <p:tavLst>
                                        <p:tav tm="0">
                                          <p:val>
                                            <p:strVal val="#ppt_x"/>
                                          </p:val>
                                        </p:tav>
                                        <p:tav tm="100000">
                                          <p:val>
                                            <p:strVal val="#ppt_x"/>
                                          </p:val>
                                        </p:tav>
                                      </p:tavLst>
                                    </p:anim>
                                    <p:anim calcmode="lin" valueType="num">
                                      <p:cBhvr>
                                        <p:cTn id="86" dur="500" fill="hold"/>
                                        <p:tgtEl>
                                          <p:spTgt spid="50"/>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400"/>
                                  </p:stCondLst>
                                  <p:childTnLst>
                                    <p:set>
                                      <p:cBhvr>
                                        <p:cTn id="88" dur="1" fill="hold">
                                          <p:stCondLst>
                                            <p:cond delay="0"/>
                                          </p:stCondLst>
                                        </p:cTn>
                                        <p:tgtEl>
                                          <p:spTgt spid="61"/>
                                        </p:tgtEl>
                                        <p:attrNameLst>
                                          <p:attrName>style.visibility</p:attrName>
                                        </p:attrNameLst>
                                      </p:cBhvr>
                                      <p:to>
                                        <p:strVal val="visible"/>
                                      </p:to>
                                    </p:set>
                                    <p:animEffect transition="in" filter="fade">
                                      <p:cBhvr>
                                        <p:cTn id="89" dur="500"/>
                                        <p:tgtEl>
                                          <p:spTgt spid="61"/>
                                        </p:tgtEl>
                                      </p:cBhvr>
                                    </p:animEffect>
                                    <p:anim calcmode="lin" valueType="num">
                                      <p:cBhvr>
                                        <p:cTn id="90" dur="500" fill="hold"/>
                                        <p:tgtEl>
                                          <p:spTgt spid="61"/>
                                        </p:tgtEl>
                                        <p:attrNameLst>
                                          <p:attrName>ppt_x</p:attrName>
                                        </p:attrNameLst>
                                      </p:cBhvr>
                                      <p:tavLst>
                                        <p:tav tm="0">
                                          <p:val>
                                            <p:strVal val="#ppt_x"/>
                                          </p:val>
                                        </p:tav>
                                        <p:tav tm="100000">
                                          <p:val>
                                            <p:strVal val="#ppt_x"/>
                                          </p:val>
                                        </p:tav>
                                      </p:tavLst>
                                    </p:anim>
                                    <p:anim calcmode="lin" valueType="num">
                                      <p:cBhvr>
                                        <p:cTn id="91" dur="500" fill="hold"/>
                                        <p:tgtEl>
                                          <p:spTgt spid="61"/>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40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anim calcmode="lin" valueType="num">
                                      <p:cBhvr>
                                        <p:cTn id="95" dur="500" fill="hold"/>
                                        <p:tgtEl>
                                          <p:spTgt spid="53"/>
                                        </p:tgtEl>
                                        <p:attrNameLst>
                                          <p:attrName>ppt_x</p:attrName>
                                        </p:attrNameLst>
                                      </p:cBhvr>
                                      <p:tavLst>
                                        <p:tav tm="0">
                                          <p:val>
                                            <p:strVal val="#ppt_x"/>
                                          </p:val>
                                        </p:tav>
                                        <p:tav tm="100000">
                                          <p:val>
                                            <p:strVal val="#ppt_x"/>
                                          </p:val>
                                        </p:tav>
                                      </p:tavLst>
                                    </p:anim>
                                    <p:anim calcmode="lin" valueType="num">
                                      <p:cBhvr>
                                        <p:cTn id="96" dur="500" fill="hold"/>
                                        <p:tgtEl>
                                          <p:spTgt spid="53"/>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600"/>
                                  </p:stCondLst>
                                  <p:childTnLst>
                                    <p:set>
                                      <p:cBhvr>
                                        <p:cTn id="98" dur="1" fill="hold">
                                          <p:stCondLst>
                                            <p:cond delay="0"/>
                                          </p:stCondLst>
                                        </p:cTn>
                                        <p:tgtEl>
                                          <p:spTgt spid="62"/>
                                        </p:tgtEl>
                                        <p:attrNameLst>
                                          <p:attrName>style.visibility</p:attrName>
                                        </p:attrNameLst>
                                      </p:cBhvr>
                                      <p:to>
                                        <p:strVal val="visible"/>
                                      </p:to>
                                    </p:set>
                                    <p:animEffect transition="in" filter="fade">
                                      <p:cBhvr>
                                        <p:cTn id="99" dur="500"/>
                                        <p:tgtEl>
                                          <p:spTgt spid="62"/>
                                        </p:tgtEl>
                                      </p:cBhvr>
                                    </p:animEffect>
                                    <p:anim calcmode="lin" valueType="num">
                                      <p:cBhvr>
                                        <p:cTn id="100" dur="500" fill="hold"/>
                                        <p:tgtEl>
                                          <p:spTgt spid="62"/>
                                        </p:tgtEl>
                                        <p:attrNameLst>
                                          <p:attrName>ppt_x</p:attrName>
                                        </p:attrNameLst>
                                      </p:cBhvr>
                                      <p:tavLst>
                                        <p:tav tm="0">
                                          <p:val>
                                            <p:strVal val="#ppt_x"/>
                                          </p:val>
                                        </p:tav>
                                        <p:tav tm="100000">
                                          <p:val>
                                            <p:strVal val="#ppt_x"/>
                                          </p:val>
                                        </p:tav>
                                      </p:tavLst>
                                    </p:anim>
                                    <p:anim calcmode="lin" valueType="num">
                                      <p:cBhvr>
                                        <p:cTn id="101" dur="500" fill="hold"/>
                                        <p:tgtEl>
                                          <p:spTgt spid="62"/>
                                        </p:tgtEl>
                                        <p:attrNameLst>
                                          <p:attrName>ppt_y</p:attrName>
                                        </p:attrNameLst>
                                      </p:cBhvr>
                                      <p:tavLst>
                                        <p:tav tm="0">
                                          <p:val>
                                            <p:strVal val="#ppt_y+.1"/>
                                          </p:val>
                                        </p:tav>
                                        <p:tav tm="100000">
                                          <p:val>
                                            <p:strVal val="#ppt_y"/>
                                          </p:val>
                                        </p:tav>
                                      </p:tavLst>
                                    </p:anim>
                                  </p:childTnLst>
                                </p:cTn>
                              </p:par>
                              <p:par>
                                <p:cTn id="102" presetID="42" presetClass="entr" presetSubtype="0" fill="hold" nodeType="withEffect">
                                  <p:stCondLst>
                                    <p:cond delay="600"/>
                                  </p:stCondLst>
                                  <p:childTnLst>
                                    <p:set>
                                      <p:cBhvr>
                                        <p:cTn id="103" dur="1" fill="hold">
                                          <p:stCondLst>
                                            <p:cond delay="0"/>
                                          </p:stCondLst>
                                        </p:cTn>
                                        <p:tgtEl>
                                          <p:spTgt spid="56"/>
                                        </p:tgtEl>
                                        <p:attrNameLst>
                                          <p:attrName>style.visibility</p:attrName>
                                        </p:attrNameLst>
                                      </p:cBhvr>
                                      <p:to>
                                        <p:strVal val="visible"/>
                                      </p:to>
                                    </p:set>
                                    <p:animEffect transition="in" filter="fade">
                                      <p:cBhvr>
                                        <p:cTn id="104" dur="500"/>
                                        <p:tgtEl>
                                          <p:spTgt spid="56"/>
                                        </p:tgtEl>
                                      </p:cBhvr>
                                    </p:animEffect>
                                    <p:anim calcmode="lin" valueType="num">
                                      <p:cBhvr>
                                        <p:cTn id="105" dur="500" fill="hold"/>
                                        <p:tgtEl>
                                          <p:spTgt spid="56"/>
                                        </p:tgtEl>
                                        <p:attrNameLst>
                                          <p:attrName>ppt_x</p:attrName>
                                        </p:attrNameLst>
                                      </p:cBhvr>
                                      <p:tavLst>
                                        <p:tav tm="0">
                                          <p:val>
                                            <p:strVal val="#ppt_x"/>
                                          </p:val>
                                        </p:tav>
                                        <p:tav tm="100000">
                                          <p:val>
                                            <p:strVal val="#ppt_x"/>
                                          </p:val>
                                        </p:tav>
                                      </p:tavLst>
                                    </p:anim>
                                    <p:anim calcmode="lin" valueType="num">
                                      <p:cBhvr>
                                        <p:cTn id="106" dur="500" fill="hold"/>
                                        <p:tgtEl>
                                          <p:spTgt spid="56"/>
                                        </p:tgtEl>
                                        <p:attrNameLst>
                                          <p:attrName>ppt_y</p:attrName>
                                        </p:attrNameLst>
                                      </p:cBhvr>
                                      <p:tavLst>
                                        <p:tav tm="0">
                                          <p:val>
                                            <p:strVal val="#ppt_y+.1"/>
                                          </p:val>
                                        </p:tav>
                                        <p:tav tm="100000">
                                          <p:val>
                                            <p:strVal val="#ppt_y"/>
                                          </p:val>
                                        </p:tav>
                                      </p:tavLst>
                                    </p:anim>
                                  </p:childTnLst>
                                </p:cTn>
                              </p:par>
                            </p:childTnLst>
                          </p:cTn>
                        </p:par>
                        <p:par>
                          <p:cTn id="107" fill="hold">
                            <p:stCondLst>
                              <p:cond delay="4500"/>
                            </p:stCondLst>
                            <p:childTnLst>
                              <p:par>
                                <p:cTn id="108" presetID="10" presetClass="entr" presetSubtype="0" fill="hold" grpId="0" nodeType="afterEffect">
                                  <p:stCondLst>
                                    <p:cond delay="0"/>
                                  </p:stCondLst>
                                  <p:childTnLst>
                                    <p:set>
                                      <p:cBhvr>
                                        <p:cTn id="109" dur="1" fill="hold">
                                          <p:stCondLst>
                                            <p:cond delay="0"/>
                                          </p:stCondLst>
                                        </p:cTn>
                                        <p:tgtEl>
                                          <p:spTgt spid="63"/>
                                        </p:tgtEl>
                                        <p:attrNameLst>
                                          <p:attrName>style.visibility</p:attrName>
                                        </p:attrNameLst>
                                      </p:cBhvr>
                                      <p:to>
                                        <p:strVal val="visible"/>
                                      </p:to>
                                    </p:set>
                                    <p:animEffect transition="in" filter="fade">
                                      <p:cBhvr>
                                        <p:cTn id="110" dur="2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30" grpId="0" animBg="1"/>
      <p:bldP spid="34" grpId="0" animBg="1"/>
      <p:bldP spid="38" grpId="0"/>
      <p:bldP spid="39" grpId="0"/>
      <p:bldP spid="40" grpId="0"/>
      <p:bldP spid="41" grpId="0"/>
      <p:bldP spid="59" grpId="0"/>
      <p:bldP spid="60" grpId="0"/>
      <p:bldP spid="61" grpId="0"/>
      <p:bldP spid="62" grpId="0"/>
      <p:bldP spid="6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4328283" y="2103255"/>
            <a:ext cx="1107996"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研究思路</a:t>
            </a:r>
          </a:p>
        </p:txBody>
      </p:sp>
      <p:sp>
        <p:nvSpPr>
          <p:cNvPr id="45" name="TextBox 44"/>
          <p:cNvSpPr txBox="1"/>
          <p:nvPr/>
        </p:nvSpPr>
        <p:spPr>
          <a:xfrm>
            <a:off x="4328283" y="2549848"/>
            <a:ext cx="1107996"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研究过程</a:t>
            </a:r>
          </a:p>
        </p:txBody>
      </p:sp>
      <p:sp>
        <p:nvSpPr>
          <p:cNvPr id="48" name="TextBox 47"/>
          <p:cNvSpPr txBox="1"/>
          <p:nvPr/>
        </p:nvSpPr>
        <p:spPr>
          <a:xfrm>
            <a:off x="5412248" y="2150499"/>
            <a:ext cx="1353256" cy="276999"/>
          </a:xfrm>
          <a:prstGeom prst="rect">
            <a:avLst/>
          </a:prstGeom>
          <a:noFill/>
        </p:spPr>
        <p:txBody>
          <a:bodyPr wrap="none" rtlCol="0">
            <a:spAutoFit/>
          </a:bodyPr>
          <a:lstStyle/>
          <a:p>
            <a:r>
              <a:rPr lang="en-US" altLang="zh-CN" sz="1200" dirty="0">
                <a:solidFill>
                  <a:srgbClr val="C00000"/>
                </a:solidFill>
                <a:latin typeface="Kozuka Gothic Pro R" pitchFamily="34" charset="-128"/>
                <a:ea typeface="Kozuka Gothic Pro R" pitchFamily="34" charset="-128"/>
              </a:rPr>
              <a:t>RESEARCH IDEAS</a:t>
            </a:r>
            <a:endParaRPr lang="zh-CN" altLang="en-US" sz="1200" dirty="0">
              <a:solidFill>
                <a:srgbClr val="C00000"/>
              </a:solidFill>
              <a:latin typeface="Kozuka Gothic Pro R" pitchFamily="34" charset="-128"/>
              <a:ea typeface="Kozuka Gothic Pro R" pitchFamily="34" charset="-128"/>
            </a:endParaRPr>
          </a:p>
        </p:txBody>
      </p:sp>
      <p:sp>
        <p:nvSpPr>
          <p:cNvPr id="49" name="TextBox 48"/>
          <p:cNvSpPr txBox="1"/>
          <p:nvPr/>
        </p:nvSpPr>
        <p:spPr>
          <a:xfrm>
            <a:off x="5412248" y="2598267"/>
            <a:ext cx="1572866" cy="276999"/>
          </a:xfrm>
          <a:prstGeom prst="rect">
            <a:avLst/>
          </a:prstGeom>
          <a:noFill/>
        </p:spPr>
        <p:txBody>
          <a:bodyPr wrap="none" rtlCol="0">
            <a:spAutoFit/>
          </a:bodyPr>
          <a:lstStyle/>
          <a:p>
            <a:r>
              <a:rPr lang="en-US" altLang="zh-CN" sz="1200" dirty="0">
                <a:solidFill>
                  <a:srgbClr val="C00000"/>
                </a:solidFill>
                <a:latin typeface="Kozuka Gothic Pro R" pitchFamily="34" charset="-128"/>
                <a:ea typeface="Kozuka Gothic Pro R" pitchFamily="34" charset="-128"/>
              </a:rPr>
              <a:t>RESEARCH PROCESS</a:t>
            </a:r>
            <a:endParaRPr lang="zh-CN" altLang="en-US" sz="1200" dirty="0">
              <a:solidFill>
                <a:srgbClr val="C00000"/>
              </a:solidFill>
              <a:latin typeface="Kozuka Gothic Pro R" pitchFamily="34" charset="-128"/>
              <a:ea typeface="Kozuka Gothic Pro R" pitchFamily="34" charset="-128"/>
            </a:endParaRPr>
          </a:p>
        </p:txBody>
      </p:sp>
      <p:grpSp>
        <p:nvGrpSpPr>
          <p:cNvPr id="54" name="组合 53"/>
          <p:cNvGrpSpPr/>
          <p:nvPr/>
        </p:nvGrpSpPr>
        <p:grpSpPr>
          <a:xfrm>
            <a:off x="2166015" y="1873569"/>
            <a:ext cx="1301106" cy="1301106"/>
            <a:chOff x="2683251" y="1980687"/>
            <a:chExt cx="1301106" cy="1301106"/>
          </a:xfrm>
          <a:effectLst>
            <a:outerShdw blurRad="254000" dist="254000" dir="8100000" algn="tr" rotWithShape="0">
              <a:prstClr val="black">
                <a:alpha val="50000"/>
              </a:prstClr>
            </a:outerShdw>
          </a:effectLst>
        </p:grpSpPr>
        <p:sp>
          <p:nvSpPr>
            <p:cNvPr id="55" name="椭圆 54"/>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TextBox 55"/>
            <p:cNvSpPr txBox="1"/>
            <p:nvPr/>
          </p:nvSpPr>
          <p:spPr>
            <a:xfrm>
              <a:off x="3002623" y="2185262"/>
              <a:ext cx="662361" cy="830997"/>
            </a:xfrm>
            <a:prstGeom prst="rect">
              <a:avLst/>
            </a:prstGeom>
            <a:solidFill>
              <a:schemeClr val="tx1">
                <a:lumMod val="95000"/>
                <a:lumOff val="5000"/>
              </a:schemeClr>
            </a:solidFill>
          </p:spPr>
          <p:txBody>
            <a:bodyPr wrap="none" rtlCol="0">
              <a:spAutoFit/>
            </a:bodyPr>
            <a:lstStyle/>
            <a:p>
              <a:r>
                <a:rPr lang="en-US" altLang="zh-CN" sz="4800" dirty="0">
                  <a:solidFill>
                    <a:schemeClr val="bg1"/>
                  </a:solidFill>
                  <a:latin typeface="Watford DB" pitchFamily="2" charset="0"/>
                  <a:ea typeface="造字工房劲黑（非商用）常规体" pitchFamily="50" charset="-122"/>
                </a:rPr>
                <a:t>3</a:t>
              </a:r>
              <a:endParaRPr lang="zh-CN" altLang="en-US" sz="4800" dirty="0">
                <a:solidFill>
                  <a:schemeClr val="bg1"/>
                </a:solidFill>
                <a:latin typeface="Watford DB" pitchFamily="2" charset="0"/>
                <a:ea typeface="造字工房劲黑（非商用）常规体" pitchFamily="50" charset="-122"/>
              </a:endParaRPr>
            </a:p>
          </p:txBody>
        </p:sp>
      </p:grpSp>
      <p:cxnSp>
        <p:nvCxnSpPr>
          <p:cNvPr id="57" name="直接连接符 56"/>
          <p:cNvCxnSpPr/>
          <p:nvPr/>
        </p:nvCxnSpPr>
        <p:spPr>
          <a:xfrm flipV="1">
            <a:off x="3757584" y="1873569"/>
            <a:ext cx="0" cy="130110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4034395" y="2130753"/>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4034395" y="2568116"/>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186011635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p:tgtEl>
                                          <p:spTgt spid="54"/>
                                        </p:tgtEl>
                                        <p:attrNameLst>
                                          <p:attrName>ppt_x</p:attrName>
                                        </p:attrNameLst>
                                      </p:cBhvr>
                                      <p:tavLst>
                                        <p:tav tm="0">
                                          <p:val>
                                            <p:strVal val="#ppt_x+#ppt_w*1.125000"/>
                                          </p:val>
                                        </p:tav>
                                        <p:tav tm="100000">
                                          <p:val>
                                            <p:strVal val="#ppt_x"/>
                                          </p:val>
                                        </p:tav>
                                      </p:tavLst>
                                    </p:anim>
                                    <p:animEffect transition="in" filter="wipe(left)">
                                      <p:cBhvr>
                                        <p:cTn id="12" dur="500"/>
                                        <p:tgtEl>
                                          <p:spTgt spid="54"/>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p:tgtEl>
                                          <p:spTgt spid="58"/>
                                        </p:tgtEl>
                                        <p:attrNameLst>
                                          <p:attrName>ppt_x</p:attrName>
                                        </p:attrNameLst>
                                      </p:cBhvr>
                                      <p:tavLst>
                                        <p:tav tm="0">
                                          <p:val>
                                            <p:strVal val="#ppt_x-#ppt_w*1.125000"/>
                                          </p:val>
                                        </p:tav>
                                        <p:tav tm="100000">
                                          <p:val>
                                            <p:strVal val="#ppt_x"/>
                                          </p:val>
                                        </p:tav>
                                      </p:tavLst>
                                    </p:anim>
                                    <p:animEffect transition="in" filter="wipe(right)">
                                      <p:cBhvr>
                                        <p:cTn id="16" dur="500"/>
                                        <p:tgtEl>
                                          <p:spTgt spid="58"/>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p:tgtEl>
                                          <p:spTgt spid="59"/>
                                        </p:tgtEl>
                                        <p:attrNameLst>
                                          <p:attrName>ppt_x</p:attrName>
                                        </p:attrNameLst>
                                      </p:cBhvr>
                                      <p:tavLst>
                                        <p:tav tm="0">
                                          <p:val>
                                            <p:strVal val="#ppt_x-#ppt_w*1.125000"/>
                                          </p:val>
                                        </p:tav>
                                        <p:tav tm="100000">
                                          <p:val>
                                            <p:strVal val="#ppt_x"/>
                                          </p:val>
                                        </p:tav>
                                      </p:tavLst>
                                    </p:anim>
                                    <p:animEffect transition="in" filter="wipe(right)">
                                      <p:cBhvr>
                                        <p:cTn id="20" dur="500"/>
                                        <p:tgtEl>
                                          <p:spTgt spid="59"/>
                                        </p:tgtEl>
                                      </p:cBhvr>
                                    </p:animEffect>
                                  </p:childTnLst>
                                </p:cTn>
                              </p:par>
                              <p:par>
                                <p:cTn id="21" presetID="12" presetClass="entr" presetSubtype="8" fill="hold" grpId="0" nodeType="withEffect">
                                  <p:stCondLst>
                                    <p:cond delay="30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500"/>
                                        <p:tgtEl>
                                          <p:spTgt spid="44"/>
                                        </p:tgtEl>
                                        <p:attrNameLst>
                                          <p:attrName>ppt_x</p:attrName>
                                        </p:attrNameLst>
                                      </p:cBhvr>
                                      <p:tavLst>
                                        <p:tav tm="0">
                                          <p:val>
                                            <p:strVal val="#ppt_x-#ppt_w*1.125000"/>
                                          </p:val>
                                        </p:tav>
                                        <p:tav tm="100000">
                                          <p:val>
                                            <p:strVal val="#ppt_x"/>
                                          </p:val>
                                        </p:tav>
                                      </p:tavLst>
                                    </p:anim>
                                    <p:animEffect transition="in" filter="wipe(right)">
                                      <p:cBhvr>
                                        <p:cTn id="24" dur="500"/>
                                        <p:tgtEl>
                                          <p:spTgt spid="44"/>
                                        </p:tgtEl>
                                      </p:cBhvr>
                                    </p:animEffect>
                                  </p:childTnLst>
                                </p:cTn>
                              </p:par>
                              <p:par>
                                <p:cTn id="25" presetID="12" presetClass="entr" presetSubtype="8" fill="hold" grpId="0" nodeType="withEffect">
                                  <p:stCondLst>
                                    <p:cond delay="30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p:tgtEl>
                                          <p:spTgt spid="45"/>
                                        </p:tgtEl>
                                        <p:attrNameLst>
                                          <p:attrName>ppt_x</p:attrName>
                                        </p:attrNameLst>
                                      </p:cBhvr>
                                      <p:tavLst>
                                        <p:tav tm="0">
                                          <p:val>
                                            <p:strVal val="#ppt_x-#ppt_w*1.125000"/>
                                          </p:val>
                                        </p:tav>
                                        <p:tav tm="100000">
                                          <p:val>
                                            <p:strVal val="#ppt_x"/>
                                          </p:val>
                                        </p:tav>
                                      </p:tavLst>
                                    </p:anim>
                                    <p:animEffect transition="in" filter="wipe(right)">
                                      <p:cBhvr>
                                        <p:cTn id="28" dur="500"/>
                                        <p:tgtEl>
                                          <p:spTgt spid="45"/>
                                        </p:tgtEl>
                                      </p:cBhvr>
                                    </p:animEffect>
                                  </p:childTnLst>
                                </p:cTn>
                              </p:par>
                              <p:par>
                                <p:cTn id="29" presetID="12" presetClass="entr" presetSubtype="8" fill="hold" grpId="0" nodeType="withEffect">
                                  <p:stCondLst>
                                    <p:cond delay="600"/>
                                  </p:stCondLst>
                                  <p:childTnLst>
                                    <p:set>
                                      <p:cBhvr>
                                        <p:cTn id="30" dur="1" fill="hold">
                                          <p:stCondLst>
                                            <p:cond delay="0"/>
                                          </p:stCondLst>
                                        </p:cTn>
                                        <p:tgtEl>
                                          <p:spTgt spid="48"/>
                                        </p:tgtEl>
                                        <p:attrNameLst>
                                          <p:attrName>style.visibility</p:attrName>
                                        </p:attrNameLst>
                                      </p:cBhvr>
                                      <p:to>
                                        <p:strVal val="visible"/>
                                      </p:to>
                                    </p:set>
                                    <p:anim calcmode="lin" valueType="num">
                                      <p:cBhvr additive="base">
                                        <p:cTn id="31" dur="500"/>
                                        <p:tgtEl>
                                          <p:spTgt spid="48"/>
                                        </p:tgtEl>
                                        <p:attrNameLst>
                                          <p:attrName>ppt_x</p:attrName>
                                        </p:attrNameLst>
                                      </p:cBhvr>
                                      <p:tavLst>
                                        <p:tav tm="0">
                                          <p:val>
                                            <p:strVal val="#ppt_x-#ppt_w*1.125000"/>
                                          </p:val>
                                        </p:tav>
                                        <p:tav tm="100000">
                                          <p:val>
                                            <p:strVal val="#ppt_x"/>
                                          </p:val>
                                        </p:tav>
                                      </p:tavLst>
                                    </p:anim>
                                    <p:animEffect transition="in" filter="wipe(right)">
                                      <p:cBhvr>
                                        <p:cTn id="32" dur="500"/>
                                        <p:tgtEl>
                                          <p:spTgt spid="48"/>
                                        </p:tgtEl>
                                      </p:cBhvr>
                                    </p:animEffect>
                                  </p:childTnLst>
                                </p:cTn>
                              </p:par>
                              <p:par>
                                <p:cTn id="33" presetID="12" presetClass="entr" presetSubtype="8" fill="hold" grpId="0" nodeType="withEffect">
                                  <p:stCondLst>
                                    <p:cond delay="60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500"/>
                                        <p:tgtEl>
                                          <p:spTgt spid="49"/>
                                        </p:tgtEl>
                                        <p:attrNameLst>
                                          <p:attrName>ppt_x</p:attrName>
                                        </p:attrNameLst>
                                      </p:cBhvr>
                                      <p:tavLst>
                                        <p:tav tm="0">
                                          <p:val>
                                            <p:strVal val="#ppt_x-#ppt_w*1.125000"/>
                                          </p:val>
                                        </p:tav>
                                        <p:tav tm="100000">
                                          <p:val>
                                            <p:strVal val="#ppt_x"/>
                                          </p:val>
                                        </p:tav>
                                      </p:tavLst>
                                    </p:anim>
                                    <p:animEffect transition="in" filter="wipe(right)">
                                      <p:cBhvr>
                                        <p:cTn id="36" dur="500"/>
                                        <p:tgtEl>
                                          <p:spTgt spid="49"/>
                                        </p:tgtEl>
                                      </p:cBhvr>
                                    </p:animEffect>
                                  </p:childTnLst>
                                </p:cTn>
                              </p:par>
                            </p:childTnLst>
                          </p:cTn>
                        </p:par>
                        <p:par>
                          <p:cTn id="37" fill="hold">
                            <p:stCondLst>
                              <p:cond delay="1600"/>
                            </p:stCondLst>
                            <p:childTnLst>
                              <p:par>
                                <p:cTn id="38" presetID="10" presetClass="entr" presetSubtype="0"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8" grpId="0"/>
      <p:bldP spid="49" grpId="0"/>
      <p:bldP spid="58" grpId="0" animBg="1"/>
      <p:bldP spid="59" grpId="0" animBg="1"/>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研究思路</a:t>
            </a:r>
          </a:p>
        </p:txBody>
      </p:sp>
      <p:sp>
        <p:nvSpPr>
          <p:cNvPr id="27" name="TextBox 26"/>
          <p:cNvSpPr txBox="1"/>
          <p:nvPr/>
        </p:nvSpPr>
        <p:spPr>
          <a:xfrm>
            <a:off x="2390916" y="267886"/>
            <a:ext cx="1745991" cy="338554"/>
          </a:xfrm>
          <a:prstGeom prst="rect">
            <a:avLst/>
          </a:prstGeom>
          <a:noFill/>
        </p:spPr>
        <p:txBody>
          <a:bodyPr wrap="none" rtlCol="0">
            <a:spAutoFit/>
          </a:bodyPr>
          <a:lstStyle/>
          <a:p>
            <a:r>
              <a:rPr lang="en-US" altLang="zh-CN" sz="1600" dirty="0">
                <a:solidFill>
                  <a:srgbClr val="C00000"/>
                </a:solidFill>
                <a:latin typeface="Kozuka Gothic Pro R" pitchFamily="34" charset="-128"/>
                <a:ea typeface="Kozuka Gothic Pro R" pitchFamily="34" charset="-128"/>
              </a:rPr>
              <a:t>RESEARCH IDEAS</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709404" y="950663"/>
            <a:ext cx="7725192" cy="646331"/>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请您添加文字内容，内容详尽简要清晰足够表达标题，准确无误。添加文字内容，内容详尽简要清晰。请您添加</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文字内容，内容详尽简要清晰足够表达标题，准确无误。添加文字内容，内容详尽简要清晰。请您添加文字内容</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，内容详尽简要清晰足够表达标题，准确无误。添加文字内容，内容详尽简要清晰。</a:t>
            </a:r>
            <a:endParaRPr lang="en-US" altLang="zh-CN" sz="1200" dirty="0">
              <a:latin typeface="方正兰亭细黑_GBK_M" pitchFamily="2" charset="2"/>
              <a:ea typeface="方正兰亭细黑_GBK_M" pitchFamily="2" charset="2"/>
              <a:cs typeface="方正兰亭细黑_GBK_M" pitchFamily="2" charset="2"/>
            </a:endParaRPr>
          </a:p>
        </p:txBody>
      </p:sp>
      <p:sp>
        <p:nvSpPr>
          <p:cNvPr id="43" name="椭圆 34"/>
          <p:cNvSpPr/>
          <p:nvPr/>
        </p:nvSpPr>
        <p:spPr>
          <a:xfrm rot="5400000">
            <a:off x="3073872" y="2169926"/>
            <a:ext cx="1077642" cy="138591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rot="5400000">
            <a:off x="1446958" y="2173201"/>
            <a:ext cx="1061672" cy="1379360"/>
            <a:chOff x="4020870" y="2194485"/>
            <a:chExt cx="1102258" cy="1432090"/>
          </a:xfrm>
          <a:effectLst>
            <a:outerShdw blurRad="444500" dist="254000" dir="8100000" algn="tr" rotWithShape="0">
              <a:prstClr val="black">
                <a:alpha val="50000"/>
              </a:prstClr>
            </a:outerShdw>
          </a:effectLst>
        </p:grpSpPr>
        <p:sp>
          <p:nvSpPr>
            <p:cNvPr id="45"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椭圆 34"/>
          <p:cNvSpPr/>
          <p:nvPr/>
        </p:nvSpPr>
        <p:spPr>
          <a:xfrm rot="5400000">
            <a:off x="6343669" y="2169926"/>
            <a:ext cx="1077642" cy="138591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rot="5400000">
            <a:off x="4716755" y="2173201"/>
            <a:ext cx="1061672" cy="1379360"/>
            <a:chOff x="4020870" y="2194485"/>
            <a:chExt cx="1102258" cy="1432090"/>
          </a:xfrm>
          <a:effectLst>
            <a:outerShdw blurRad="444500" dist="254000" dir="8100000" algn="tr" rotWithShape="0">
              <a:prstClr val="black">
                <a:alpha val="50000"/>
              </a:prstClr>
            </a:outerShdw>
          </a:effectLst>
        </p:grpSpPr>
        <p:sp>
          <p:nvSpPr>
            <p:cNvPr id="6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TextBox 70"/>
          <p:cNvSpPr txBox="1"/>
          <p:nvPr/>
        </p:nvSpPr>
        <p:spPr>
          <a:xfrm>
            <a:off x="1273208" y="3741779"/>
            <a:ext cx="1107996" cy="276999"/>
          </a:xfrm>
          <a:prstGeom prst="rect">
            <a:avLst/>
          </a:prstGeom>
          <a:noFill/>
        </p:spPr>
        <p:txBody>
          <a:bodyPr wrap="none" rtlCol="0">
            <a:spAutoFit/>
          </a:bodyPr>
          <a:lstStyle/>
          <a:p>
            <a:r>
              <a:rPr lang="zh-CN" altLang="en-US" sz="1200" dirty="0">
                <a:solidFill>
                  <a:srgbClr val="C00000"/>
                </a:solidFill>
                <a:latin typeface="方正兰亭细黑_GBK" pitchFamily="2" charset="-122"/>
                <a:ea typeface="方正兰亭细黑_GBK" pitchFamily="2" charset="-122"/>
              </a:rPr>
              <a:t>添加文字标题</a:t>
            </a:r>
          </a:p>
        </p:txBody>
      </p:sp>
      <p:sp>
        <p:nvSpPr>
          <p:cNvPr id="72" name="TextBox 71"/>
          <p:cNvSpPr txBox="1"/>
          <p:nvPr/>
        </p:nvSpPr>
        <p:spPr>
          <a:xfrm>
            <a:off x="2924013" y="3741779"/>
            <a:ext cx="1107996" cy="276999"/>
          </a:xfrm>
          <a:prstGeom prst="rect">
            <a:avLst/>
          </a:prstGeom>
          <a:noFill/>
        </p:spPr>
        <p:txBody>
          <a:bodyPr wrap="none" rtlCol="0">
            <a:spAutoFit/>
          </a:bodyPr>
          <a:lstStyle/>
          <a:p>
            <a:r>
              <a:rPr lang="zh-CN" altLang="en-US" sz="1200" dirty="0">
                <a:solidFill>
                  <a:srgbClr val="C00000"/>
                </a:solidFill>
                <a:latin typeface="方正兰亭细黑_GBK" pitchFamily="2" charset="-122"/>
                <a:ea typeface="方正兰亭细黑_GBK" pitchFamily="2" charset="-122"/>
              </a:rPr>
              <a:t>添加文字标题</a:t>
            </a:r>
          </a:p>
        </p:txBody>
      </p:sp>
      <p:sp>
        <p:nvSpPr>
          <p:cNvPr id="73" name="TextBox 72"/>
          <p:cNvSpPr txBox="1"/>
          <p:nvPr/>
        </p:nvSpPr>
        <p:spPr>
          <a:xfrm>
            <a:off x="4574818" y="3741779"/>
            <a:ext cx="1107996" cy="276999"/>
          </a:xfrm>
          <a:prstGeom prst="rect">
            <a:avLst/>
          </a:prstGeom>
          <a:noFill/>
        </p:spPr>
        <p:txBody>
          <a:bodyPr wrap="none" rtlCol="0">
            <a:spAutoFit/>
          </a:bodyPr>
          <a:lstStyle/>
          <a:p>
            <a:r>
              <a:rPr lang="zh-CN" altLang="en-US" sz="1200" dirty="0">
                <a:solidFill>
                  <a:srgbClr val="C00000"/>
                </a:solidFill>
                <a:latin typeface="方正兰亭细黑_GBK" pitchFamily="2" charset="-122"/>
                <a:ea typeface="方正兰亭细黑_GBK" pitchFamily="2" charset="-122"/>
              </a:rPr>
              <a:t>添加文字标题</a:t>
            </a:r>
          </a:p>
        </p:txBody>
      </p:sp>
      <p:sp>
        <p:nvSpPr>
          <p:cNvPr id="74" name="TextBox 73"/>
          <p:cNvSpPr txBox="1"/>
          <p:nvPr/>
        </p:nvSpPr>
        <p:spPr>
          <a:xfrm>
            <a:off x="6225622" y="3741779"/>
            <a:ext cx="1107996" cy="276999"/>
          </a:xfrm>
          <a:prstGeom prst="rect">
            <a:avLst/>
          </a:prstGeom>
          <a:noFill/>
        </p:spPr>
        <p:txBody>
          <a:bodyPr wrap="none" rtlCol="0">
            <a:spAutoFit/>
          </a:bodyPr>
          <a:lstStyle/>
          <a:p>
            <a:r>
              <a:rPr lang="zh-CN" altLang="en-US" sz="1200" dirty="0">
                <a:solidFill>
                  <a:srgbClr val="C00000"/>
                </a:solidFill>
                <a:latin typeface="方正兰亭细黑_GBK" pitchFamily="2" charset="-122"/>
                <a:ea typeface="方正兰亭细黑_GBK" pitchFamily="2" charset="-122"/>
              </a:rPr>
              <a:t>添加文字标题</a:t>
            </a:r>
          </a:p>
        </p:txBody>
      </p:sp>
      <p:sp>
        <p:nvSpPr>
          <p:cNvPr id="75" name="TextBox 74"/>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375912948"/>
      </p:ext>
    </p:extLst>
  </p:cSld>
  <p:clrMapOvr>
    <a:masterClrMapping/>
  </p:clrMapOvr>
  <p:transition spd="slow">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8" presetClass="entr" presetSubtype="3" fill="hold" grpId="0" nodeType="after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strips(upRight)">
                                          <p:cBhvr>
                                            <p:cTn id="28" dur="500"/>
                                            <p:tgtEl>
                                              <p:spTgt spid="42"/>
                                            </p:tgtEl>
                                          </p:cBhvr>
                                        </p:animEffect>
                                      </p:childTnLst>
                                    </p:cTn>
                                  </p:par>
                                </p:childTnLst>
                              </p:cTn>
                            </p:par>
                            <p:par>
                              <p:cTn id="29" fill="hold">
                                <p:stCondLst>
                                  <p:cond delay="1600"/>
                                </p:stCondLst>
                                <p:childTnLst>
                                  <p:par>
                                    <p:cTn id="30" presetID="2" presetClass="entr" presetSubtype="2" fill="hold" nodeType="afterEffect" p14:presetBounceEnd="40000">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14:bounceEnd="40000">
                                          <p:cBhvr additive="base">
                                            <p:cTn id="32" dur="500" fill="hold"/>
                                            <p:tgtEl>
                                              <p:spTgt spid="44"/>
                                            </p:tgtEl>
                                            <p:attrNameLst>
                                              <p:attrName>ppt_x</p:attrName>
                                            </p:attrNameLst>
                                          </p:cBhvr>
                                          <p:tavLst>
                                            <p:tav tm="0">
                                              <p:val>
                                                <p:strVal val="1+#ppt_w/2"/>
                                              </p:val>
                                            </p:tav>
                                            <p:tav tm="100000">
                                              <p:val>
                                                <p:strVal val="#ppt_x"/>
                                              </p:val>
                                            </p:tav>
                                          </p:tavLst>
                                        </p:anim>
                                        <p:anim calcmode="lin" valueType="num" p14:bounceEnd="40000">
                                          <p:cBhvr additive="base">
                                            <p:cTn id="33" dur="500" fill="hold"/>
                                            <p:tgtEl>
                                              <p:spTgt spid="44"/>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14:presetBounceEnd="40000">
                                      <p:stCondLst>
                                        <p:cond delay="200"/>
                                      </p:stCondLst>
                                      <p:childTnLst>
                                        <p:set>
                                          <p:cBhvr>
                                            <p:cTn id="35" dur="1" fill="hold">
                                              <p:stCondLst>
                                                <p:cond delay="0"/>
                                              </p:stCondLst>
                                            </p:cTn>
                                            <p:tgtEl>
                                              <p:spTgt spid="43"/>
                                            </p:tgtEl>
                                            <p:attrNameLst>
                                              <p:attrName>style.visibility</p:attrName>
                                            </p:attrNameLst>
                                          </p:cBhvr>
                                          <p:to>
                                            <p:strVal val="visible"/>
                                          </p:to>
                                        </p:set>
                                        <p:anim calcmode="lin" valueType="num" p14:bounceEnd="40000">
                                          <p:cBhvr additive="base">
                                            <p:cTn id="36" dur="500" fill="hold"/>
                                            <p:tgtEl>
                                              <p:spTgt spid="43"/>
                                            </p:tgtEl>
                                            <p:attrNameLst>
                                              <p:attrName>ppt_x</p:attrName>
                                            </p:attrNameLst>
                                          </p:cBhvr>
                                          <p:tavLst>
                                            <p:tav tm="0">
                                              <p:val>
                                                <p:strVal val="1+#ppt_w/2"/>
                                              </p:val>
                                            </p:tav>
                                            <p:tav tm="100000">
                                              <p:val>
                                                <p:strVal val="#ppt_x"/>
                                              </p:val>
                                            </p:tav>
                                          </p:tavLst>
                                        </p:anim>
                                        <p:anim calcmode="lin" valueType="num" p14:bounceEnd="40000">
                                          <p:cBhvr additive="base">
                                            <p:cTn id="37" dur="500" fill="hold"/>
                                            <p:tgtEl>
                                              <p:spTgt spid="43"/>
                                            </p:tgtEl>
                                            <p:attrNameLst>
                                              <p:attrName>ppt_y</p:attrName>
                                            </p:attrNameLst>
                                          </p:cBhvr>
                                          <p:tavLst>
                                            <p:tav tm="0">
                                              <p:val>
                                                <p:strVal val="#ppt_y"/>
                                              </p:val>
                                            </p:tav>
                                            <p:tav tm="100000">
                                              <p:val>
                                                <p:strVal val="#ppt_y"/>
                                              </p:val>
                                            </p:tav>
                                          </p:tavLst>
                                        </p:anim>
                                      </p:childTnLst>
                                    </p:cTn>
                                  </p:par>
                                  <p:par>
                                    <p:cTn id="38" presetID="12" presetClass="entr" presetSubtype="1" fill="hold" grpId="0" nodeType="withEffect">
                                      <p:stCondLst>
                                        <p:cond delay="200"/>
                                      </p:stCondLst>
                                      <p:childTnLst>
                                        <p:set>
                                          <p:cBhvr>
                                            <p:cTn id="39" dur="1" fill="hold">
                                              <p:stCondLst>
                                                <p:cond delay="0"/>
                                              </p:stCondLst>
                                            </p:cTn>
                                            <p:tgtEl>
                                              <p:spTgt spid="71"/>
                                            </p:tgtEl>
                                            <p:attrNameLst>
                                              <p:attrName>style.visibility</p:attrName>
                                            </p:attrNameLst>
                                          </p:cBhvr>
                                          <p:to>
                                            <p:strVal val="visible"/>
                                          </p:to>
                                        </p:set>
                                        <p:anim calcmode="lin" valueType="num">
                                          <p:cBhvr additive="base">
                                            <p:cTn id="40" dur="500"/>
                                            <p:tgtEl>
                                              <p:spTgt spid="71"/>
                                            </p:tgtEl>
                                            <p:attrNameLst>
                                              <p:attrName>ppt_y</p:attrName>
                                            </p:attrNameLst>
                                          </p:cBhvr>
                                          <p:tavLst>
                                            <p:tav tm="0">
                                              <p:val>
                                                <p:strVal val="#ppt_y-#ppt_h*1.125000"/>
                                              </p:val>
                                            </p:tav>
                                            <p:tav tm="100000">
                                              <p:val>
                                                <p:strVal val="#ppt_y"/>
                                              </p:val>
                                            </p:tav>
                                          </p:tavLst>
                                        </p:anim>
                                        <p:animEffect transition="in" filter="wipe(down)">
                                          <p:cBhvr>
                                            <p:cTn id="41" dur="500"/>
                                            <p:tgtEl>
                                              <p:spTgt spid="71"/>
                                            </p:tgtEl>
                                          </p:cBhvr>
                                        </p:animEffect>
                                      </p:childTnLst>
                                    </p:cTn>
                                  </p:par>
                                  <p:par>
                                    <p:cTn id="42" presetID="2" presetClass="entr" presetSubtype="2" fill="hold" nodeType="withEffect" p14:presetBounceEnd="40000">
                                      <p:stCondLst>
                                        <p:cond delay="400"/>
                                      </p:stCondLst>
                                      <p:childTnLst>
                                        <p:set>
                                          <p:cBhvr>
                                            <p:cTn id="43" dur="1" fill="hold">
                                              <p:stCondLst>
                                                <p:cond delay="0"/>
                                              </p:stCondLst>
                                            </p:cTn>
                                            <p:tgtEl>
                                              <p:spTgt spid="68"/>
                                            </p:tgtEl>
                                            <p:attrNameLst>
                                              <p:attrName>style.visibility</p:attrName>
                                            </p:attrNameLst>
                                          </p:cBhvr>
                                          <p:to>
                                            <p:strVal val="visible"/>
                                          </p:to>
                                        </p:set>
                                        <p:anim calcmode="lin" valueType="num" p14:bounceEnd="40000">
                                          <p:cBhvr additive="base">
                                            <p:cTn id="44" dur="500" fill="hold"/>
                                            <p:tgtEl>
                                              <p:spTgt spid="68"/>
                                            </p:tgtEl>
                                            <p:attrNameLst>
                                              <p:attrName>ppt_x</p:attrName>
                                            </p:attrNameLst>
                                          </p:cBhvr>
                                          <p:tavLst>
                                            <p:tav tm="0">
                                              <p:val>
                                                <p:strVal val="1+#ppt_w/2"/>
                                              </p:val>
                                            </p:tav>
                                            <p:tav tm="100000">
                                              <p:val>
                                                <p:strVal val="#ppt_x"/>
                                              </p:val>
                                            </p:tav>
                                          </p:tavLst>
                                        </p:anim>
                                        <p:anim calcmode="lin" valueType="num" p14:bounceEnd="40000">
                                          <p:cBhvr additive="base">
                                            <p:cTn id="45" dur="500" fill="hold"/>
                                            <p:tgtEl>
                                              <p:spTgt spid="68"/>
                                            </p:tgtEl>
                                            <p:attrNameLst>
                                              <p:attrName>ppt_y</p:attrName>
                                            </p:attrNameLst>
                                          </p:cBhvr>
                                          <p:tavLst>
                                            <p:tav tm="0">
                                              <p:val>
                                                <p:strVal val="#ppt_y"/>
                                              </p:val>
                                            </p:tav>
                                            <p:tav tm="100000">
                                              <p:val>
                                                <p:strVal val="#ppt_y"/>
                                              </p:val>
                                            </p:tav>
                                          </p:tavLst>
                                        </p:anim>
                                      </p:childTnLst>
                                    </p:cTn>
                                  </p:par>
                                  <p:par>
                                    <p:cTn id="46" presetID="12" presetClass="entr" presetSubtype="1" fill="hold" grpId="0" nodeType="withEffect">
                                      <p:stCondLst>
                                        <p:cond delay="400"/>
                                      </p:stCondLst>
                                      <p:childTnLst>
                                        <p:set>
                                          <p:cBhvr>
                                            <p:cTn id="47" dur="1" fill="hold">
                                              <p:stCondLst>
                                                <p:cond delay="0"/>
                                              </p:stCondLst>
                                            </p:cTn>
                                            <p:tgtEl>
                                              <p:spTgt spid="72"/>
                                            </p:tgtEl>
                                            <p:attrNameLst>
                                              <p:attrName>style.visibility</p:attrName>
                                            </p:attrNameLst>
                                          </p:cBhvr>
                                          <p:to>
                                            <p:strVal val="visible"/>
                                          </p:to>
                                        </p:set>
                                        <p:anim calcmode="lin" valueType="num">
                                          <p:cBhvr additive="base">
                                            <p:cTn id="48" dur="500"/>
                                            <p:tgtEl>
                                              <p:spTgt spid="72"/>
                                            </p:tgtEl>
                                            <p:attrNameLst>
                                              <p:attrName>ppt_y</p:attrName>
                                            </p:attrNameLst>
                                          </p:cBhvr>
                                          <p:tavLst>
                                            <p:tav tm="0">
                                              <p:val>
                                                <p:strVal val="#ppt_y-#ppt_h*1.125000"/>
                                              </p:val>
                                            </p:tav>
                                            <p:tav tm="100000">
                                              <p:val>
                                                <p:strVal val="#ppt_y"/>
                                              </p:val>
                                            </p:tav>
                                          </p:tavLst>
                                        </p:anim>
                                        <p:animEffect transition="in" filter="wipe(down)">
                                          <p:cBhvr>
                                            <p:cTn id="49" dur="500"/>
                                            <p:tgtEl>
                                              <p:spTgt spid="72"/>
                                            </p:tgtEl>
                                          </p:cBhvr>
                                        </p:animEffect>
                                      </p:childTnLst>
                                    </p:cTn>
                                  </p:par>
                                  <p:par>
                                    <p:cTn id="50" presetID="2" presetClass="entr" presetSubtype="2" fill="hold" grpId="0" nodeType="withEffect" p14:presetBounceEnd="40000">
                                      <p:stCondLst>
                                        <p:cond delay="600"/>
                                      </p:stCondLst>
                                      <p:childTnLst>
                                        <p:set>
                                          <p:cBhvr>
                                            <p:cTn id="51" dur="1" fill="hold">
                                              <p:stCondLst>
                                                <p:cond delay="0"/>
                                              </p:stCondLst>
                                            </p:cTn>
                                            <p:tgtEl>
                                              <p:spTgt spid="64"/>
                                            </p:tgtEl>
                                            <p:attrNameLst>
                                              <p:attrName>style.visibility</p:attrName>
                                            </p:attrNameLst>
                                          </p:cBhvr>
                                          <p:to>
                                            <p:strVal val="visible"/>
                                          </p:to>
                                        </p:set>
                                        <p:anim calcmode="lin" valueType="num" p14:bounceEnd="40000">
                                          <p:cBhvr additive="base">
                                            <p:cTn id="52" dur="500" fill="hold"/>
                                            <p:tgtEl>
                                              <p:spTgt spid="64"/>
                                            </p:tgtEl>
                                            <p:attrNameLst>
                                              <p:attrName>ppt_x</p:attrName>
                                            </p:attrNameLst>
                                          </p:cBhvr>
                                          <p:tavLst>
                                            <p:tav tm="0">
                                              <p:val>
                                                <p:strVal val="1+#ppt_w/2"/>
                                              </p:val>
                                            </p:tav>
                                            <p:tav tm="100000">
                                              <p:val>
                                                <p:strVal val="#ppt_x"/>
                                              </p:val>
                                            </p:tav>
                                          </p:tavLst>
                                        </p:anim>
                                        <p:anim calcmode="lin" valueType="num" p14:bounceEnd="40000">
                                          <p:cBhvr additive="base">
                                            <p:cTn id="53" dur="500" fill="hold"/>
                                            <p:tgtEl>
                                              <p:spTgt spid="64"/>
                                            </p:tgtEl>
                                            <p:attrNameLst>
                                              <p:attrName>ppt_y</p:attrName>
                                            </p:attrNameLst>
                                          </p:cBhvr>
                                          <p:tavLst>
                                            <p:tav tm="0">
                                              <p:val>
                                                <p:strVal val="#ppt_y"/>
                                              </p:val>
                                            </p:tav>
                                            <p:tav tm="100000">
                                              <p:val>
                                                <p:strVal val="#ppt_y"/>
                                              </p:val>
                                            </p:tav>
                                          </p:tavLst>
                                        </p:anim>
                                      </p:childTnLst>
                                    </p:cTn>
                                  </p:par>
                                  <p:par>
                                    <p:cTn id="54" presetID="12" presetClass="entr" presetSubtype="1" fill="hold" grpId="0" nodeType="withEffect">
                                      <p:stCondLst>
                                        <p:cond delay="600"/>
                                      </p:stCondLst>
                                      <p:childTnLst>
                                        <p:set>
                                          <p:cBhvr>
                                            <p:cTn id="55" dur="1" fill="hold">
                                              <p:stCondLst>
                                                <p:cond delay="0"/>
                                              </p:stCondLst>
                                            </p:cTn>
                                            <p:tgtEl>
                                              <p:spTgt spid="73"/>
                                            </p:tgtEl>
                                            <p:attrNameLst>
                                              <p:attrName>style.visibility</p:attrName>
                                            </p:attrNameLst>
                                          </p:cBhvr>
                                          <p:to>
                                            <p:strVal val="visible"/>
                                          </p:to>
                                        </p:set>
                                        <p:anim calcmode="lin" valueType="num">
                                          <p:cBhvr additive="base">
                                            <p:cTn id="56" dur="500"/>
                                            <p:tgtEl>
                                              <p:spTgt spid="73"/>
                                            </p:tgtEl>
                                            <p:attrNameLst>
                                              <p:attrName>ppt_y</p:attrName>
                                            </p:attrNameLst>
                                          </p:cBhvr>
                                          <p:tavLst>
                                            <p:tav tm="0">
                                              <p:val>
                                                <p:strVal val="#ppt_y-#ppt_h*1.125000"/>
                                              </p:val>
                                            </p:tav>
                                            <p:tav tm="100000">
                                              <p:val>
                                                <p:strVal val="#ppt_y"/>
                                              </p:val>
                                            </p:tav>
                                          </p:tavLst>
                                        </p:anim>
                                        <p:animEffect transition="in" filter="wipe(down)">
                                          <p:cBhvr>
                                            <p:cTn id="57" dur="500"/>
                                            <p:tgtEl>
                                              <p:spTgt spid="73"/>
                                            </p:tgtEl>
                                          </p:cBhvr>
                                        </p:animEffect>
                                      </p:childTnLst>
                                    </p:cTn>
                                  </p:par>
                                  <p:par>
                                    <p:cTn id="58" presetID="12" presetClass="entr" presetSubtype="1" fill="hold" grpId="0" nodeType="withEffect">
                                      <p:stCondLst>
                                        <p:cond delay="800"/>
                                      </p:stCondLst>
                                      <p:childTnLst>
                                        <p:set>
                                          <p:cBhvr>
                                            <p:cTn id="59" dur="1" fill="hold">
                                              <p:stCondLst>
                                                <p:cond delay="0"/>
                                              </p:stCondLst>
                                            </p:cTn>
                                            <p:tgtEl>
                                              <p:spTgt spid="74"/>
                                            </p:tgtEl>
                                            <p:attrNameLst>
                                              <p:attrName>style.visibility</p:attrName>
                                            </p:attrNameLst>
                                          </p:cBhvr>
                                          <p:to>
                                            <p:strVal val="visible"/>
                                          </p:to>
                                        </p:set>
                                        <p:anim calcmode="lin" valueType="num">
                                          <p:cBhvr additive="base">
                                            <p:cTn id="60" dur="500"/>
                                            <p:tgtEl>
                                              <p:spTgt spid="74"/>
                                            </p:tgtEl>
                                            <p:attrNameLst>
                                              <p:attrName>ppt_y</p:attrName>
                                            </p:attrNameLst>
                                          </p:cBhvr>
                                          <p:tavLst>
                                            <p:tav tm="0">
                                              <p:val>
                                                <p:strVal val="#ppt_y-#ppt_h*1.125000"/>
                                              </p:val>
                                            </p:tav>
                                            <p:tav tm="100000">
                                              <p:val>
                                                <p:strVal val="#ppt_y"/>
                                              </p:val>
                                            </p:tav>
                                          </p:tavLst>
                                        </p:anim>
                                        <p:animEffect transition="in" filter="wipe(down)">
                                          <p:cBhvr>
                                            <p:cTn id="61" dur="500"/>
                                            <p:tgtEl>
                                              <p:spTgt spid="74"/>
                                            </p:tgtEl>
                                          </p:cBhvr>
                                        </p:animEffect>
                                      </p:childTnLst>
                                    </p:cTn>
                                  </p:par>
                                </p:childTnLst>
                              </p:cTn>
                            </p:par>
                            <p:par>
                              <p:cTn id="62" fill="hold">
                                <p:stCondLst>
                                  <p:cond delay="2900"/>
                                </p:stCondLst>
                                <p:childTnLst>
                                  <p:par>
                                    <p:cTn id="63" presetID="10" presetClass="entr" presetSubtype="0" fill="hold" grpId="0" nodeType="after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fade">
                                          <p:cBhvr>
                                            <p:cTn id="65"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42" grpId="0"/>
          <p:bldP spid="43" grpId="0" animBg="1"/>
          <p:bldP spid="64" grpId="0" animBg="1"/>
          <p:bldP spid="71" grpId="0"/>
          <p:bldP spid="72" grpId="0"/>
          <p:bldP spid="73" grpId="0"/>
          <p:bldP spid="74" grpId="0"/>
          <p:bldP spid="7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8" presetClass="entr" presetSubtype="3" fill="hold" grpId="0" nodeType="after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strips(upRight)">
                                          <p:cBhvr>
                                            <p:cTn id="28" dur="500"/>
                                            <p:tgtEl>
                                              <p:spTgt spid="42"/>
                                            </p:tgtEl>
                                          </p:cBhvr>
                                        </p:animEffect>
                                      </p:childTnLst>
                                    </p:cTn>
                                  </p:par>
                                </p:childTnLst>
                              </p:cTn>
                            </p:par>
                            <p:par>
                              <p:cTn id="29" fill="hold">
                                <p:stCondLst>
                                  <p:cond delay="1600"/>
                                </p:stCondLst>
                                <p:childTnLst>
                                  <p:par>
                                    <p:cTn id="30" presetID="2" presetClass="entr" presetSubtype="2" fill="hold" nodeType="after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500" fill="hold"/>
                                            <p:tgtEl>
                                              <p:spTgt spid="44"/>
                                            </p:tgtEl>
                                            <p:attrNameLst>
                                              <p:attrName>ppt_x</p:attrName>
                                            </p:attrNameLst>
                                          </p:cBhvr>
                                          <p:tavLst>
                                            <p:tav tm="0">
                                              <p:val>
                                                <p:strVal val="1+#ppt_w/2"/>
                                              </p:val>
                                            </p:tav>
                                            <p:tav tm="100000">
                                              <p:val>
                                                <p:strVal val="#ppt_x"/>
                                              </p:val>
                                            </p:tav>
                                          </p:tavLst>
                                        </p:anim>
                                        <p:anim calcmode="lin" valueType="num">
                                          <p:cBhvr additive="base">
                                            <p:cTn id="33" dur="500" fill="hold"/>
                                            <p:tgtEl>
                                              <p:spTgt spid="44"/>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200"/>
                                      </p:stCondLst>
                                      <p:childTnLst>
                                        <p:set>
                                          <p:cBhvr>
                                            <p:cTn id="35" dur="1" fill="hold">
                                              <p:stCondLst>
                                                <p:cond delay="0"/>
                                              </p:stCondLst>
                                            </p:cTn>
                                            <p:tgtEl>
                                              <p:spTgt spid="43"/>
                                            </p:tgtEl>
                                            <p:attrNameLst>
                                              <p:attrName>style.visibility</p:attrName>
                                            </p:attrNameLst>
                                          </p:cBhvr>
                                          <p:to>
                                            <p:strVal val="visible"/>
                                          </p:to>
                                        </p:set>
                                        <p:anim calcmode="lin" valueType="num">
                                          <p:cBhvr additive="base">
                                            <p:cTn id="36" dur="500" fill="hold"/>
                                            <p:tgtEl>
                                              <p:spTgt spid="43"/>
                                            </p:tgtEl>
                                            <p:attrNameLst>
                                              <p:attrName>ppt_x</p:attrName>
                                            </p:attrNameLst>
                                          </p:cBhvr>
                                          <p:tavLst>
                                            <p:tav tm="0">
                                              <p:val>
                                                <p:strVal val="1+#ppt_w/2"/>
                                              </p:val>
                                            </p:tav>
                                            <p:tav tm="100000">
                                              <p:val>
                                                <p:strVal val="#ppt_x"/>
                                              </p:val>
                                            </p:tav>
                                          </p:tavLst>
                                        </p:anim>
                                        <p:anim calcmode="lin" valueType="num">
                                          <p:cBhvr additive="base">
                                            <p:cTn id="37" dur="500" fill="hold"/>
                                            <p:tgtEl>
                                              <p:spTgt spid="43"/>
                                            </p:tgtEl>
                                            <p:attrNameLst>
                                              <p:attrName>ppt_y</p:attrName>
                                            </p:attrNameLst>
                                          </p:cBhvr>
                                          <p:tavLst>
                                            <p:tav tm="0">
                                              <p:val>
                                                <p:strVal val="#ppt_y"/>
                                              </p:val>
                                            </p:tav>
                                            <p:tav tm="100000">
                                              <p:val>
                                                <p:strVal val="#ppt_y"/>
                                              </p:val>
                                            </p:tav>
                                          </p:tavLst>
                                        </p:anim>
                                      </p:childTnLst>
                                    </p:cTn>
                                  </p:par>
                                  <p:par>
                                    <p:cTn id="38" presetID="12" presetClass="entr" presetSubtype="1" fill="hold" grpId="0" nodeType="withEffect">
                                      <p:stCondLst>
                                        <p:cond delay="200"/>
                                      </p:stCondLst>
                                      <p:childTnLst>
                                        <p:set>
                                          <p:cBhvr>
                                            <p:cTn id="39" dur="1" fill="hold">
                                              <p:stCondLst>
                                                <p:cond delay="0"/>
                                              </p:stCondLst>
                                            </p:cTn>
                                            <p:tgtEl>
                                              <p:spTgt spid="71"/>
                                            </p:tgtEl>
                                            <p:attrNameLst>
                                              <p:attrName>style.visibility</p:attrName>
                                            </p:attrNameLst>
                                          </p:cBhvr>
                                          <p:to>
                                            <p:strVal val="visible"/>
                                          </p:to>
                                        </p:set>
                                        <p:anim calcmode="lin" valueType="num">
                                          <p:cBhvr additive="base">
                                            <p:cTn id="40" dur="500"/>
                                            <p:tgtEl>
                                              <p:spTgt spid="71"/>
                                            </p:tgtEl>
                                            <p:attrNameLst>
                                              <p:attrName>ppt_y</p:attrName>
                                            </p:attrNameLst>
                                          </p:cBhvr>
                                          <p:tavLst>
                                            <p:tav tm="0">
                                              <p:val>
                                                <p:strVal val="#ppt_y-#ppt_h*1.125000"/>
                                              </p:val>
                                            </p:tav>
                                            <p:tav tm="100000">
                                              <p:val>
                                                <p:strVal val="#ppt_y"/>
                                              </p:val>
                                            </p:tav>
                                          </p:tavLst>
                                        </p:anim>
                                        <p:animEffect transition="in" filter="wipe(down)">
                                          <p:cBhvr>
                                            <p:cTn id="41" dur="500"/>
                                            <p:tgtEl>
                                              <p:spTgt spid="71"/>
                                            </p:tgtEl>
                                          </p:cBhvr>
                                        </p:animEffect>
                                      </p:childTnLst>
                                    </p:cTn>
                                  </p:par>
                                  <p:par>
                                    <p:cTn id="42" presetID="2" presetClass="entr" presetSubtype="2" fill="hold" nodeType="withEffect">
                                      <p:stCondLst>
                                        <p:cond delay="400"/>
                                      </p:stCondLst>
                                      <p:childTnLst>
                                        <p:set>
                                          <p:cBhvr>
                                            <p:cTn id="43" dur="1" fill="hold">
                                              <p:stCondLst>
                                                <p:cond delay="0"/>
                                              </p:stCondLst>
                                            </p:cTn>
                                            <p:tgtEl>
                                              <p:spTgt spid="68"/>
                                            </p:tgtEl>
                                            <p:attrNameLst>
                                              <p:attrName>style.visibility</p:attrName>
                                            </p:attrNameLst>
                                          </p:cBhvr>
                                          <p:to>
                                            <p:strVal val="visible"/>
                                          </p:to>
                                        </p:set>
                                        <p:anim calcmode="lin" valueType="num">
                                          <p:cBhvr additive="base">
                                            <p:cTn id="44" dur="500" fill="hold"/>
                                            <p:tgtEl>
                                              <p:spTgt spid="68"/>
                                            </p:tgtEl>
                                            <p:attrNameLst>
                                              <p:attrName>ppt_x</p:attrName>
                                            </p:attrNameLst>
                                          </p:cBhvr>
                                          <p:tavLst>
                                            <p:tav tm="0">
                                              <p:val>
                                                <p:strVal val="1+#ppt_w/2"/>
                                              </p:val>
                                            </p:tav>
                                            <p:tav tm="100000">
                                              <p:val>
                                                <p:strVal val="#ppt_x"/>
                                              </p:val>
                                            </p:tav>
                                          </p:tavLst>
                                        </p:anim>
                                        <p:anim calcmode="lin" valueType="num">
                                          <p:cBhvr additive="base">
                                            <p:cTn id="45" dur="500" fill="hold"/>
                                            <p:tgtEl>
                                              <p:spTgt spid="68"/>
                                            </p:tgtEl>
                                            <p:attrNameLst>
                                              <p:attrName>ppt_y</p:attrName>
                                            </p:attrNameLst>
                                          </p:cBhvr>
                                          <p:tavLst>
                                            <p:tav tm="0">
                                              <p:val>
                                                <p:strVal val="#ppt_y"/>
                                              </p:val>
                                            </p:tav>
                                            <p:tav tm="100000">
                                              <p:val>
                                                <p:strVal val="#ppt_y"/>
                                              </p:val>
                                            </p:tav>
                                          </p:tavLst>
                                        </p:anim>
                                      </p:childTnLst>
                                    </p:cTn>
                                  </p:par>
                                  <p:par>
                                    <p:cTn id="46" presetID="12" presetClass="entr" presetSubtype="1" fill="hold" grpId="0" nodeType="withEffect">
                                      <p:stCondLst>
                                        <p:cond delay="400"/>
                                      </p:stCondLst>
                                      <p:childTnLst>
                                        <p:set>
                                          <p:cBhvr>
                                            <p:cTn id="47" dur="1" fill="hold">
                                              <p:stCondLst>
                                                <p:cond delay="0"/>
                                              </p:stCondLst>
                                            </p:cTn>
                                            <p:tgtEl>
                                              <p:spTgt spid="72"/>
                                            </p:tgtEl>
                                            <p:attrNameLst>
                                              <p:attrName>style.visibility</p:attrName>
                                            </p:attrNameLst>
                                          </p:cBhvr>
                                          <p:to>
                                            <p:strVal val="visible"/>
                                          </p:to>
                                        </p:set>
                                        <p:anim calcmode="lin" valueType="num">
                                          <p:cBhvr additive="base">
                                            <p:cTn id="48" dur="500"/>
                                            <p:tgtEl>
                                              <p:spTgt spid="72"/>
                                            </p:tgtEl>
                                            <p:attrNameLst>
                                              <p:attrName>ppt_y</p:attrName>
                                            </p:attrNameLst>
                                          </p:cBhvr>
                                          <p:tavLst>
                                            <p:tav tm="0">
                                              <p:val>
                                                <p:strVal val="#ppt_y-#ppt_h*1.125000"/>
                                              </p:val>
                                            </p:tav>
                                            <p:tav tm="100000">
                                              <p:val>
                                                <p:strVal val="#ppt_y"/>
                                              </p:val>
                                            </p:tav>
                                          </p:tavLst>
                                        </p:anim>
                                        <p:animEffect transition="in" filter="wipe(down)">
                                          <p:cBhvr>
                                            <p:cTn id="49" dur="500"/>
                                            <p:tgtEl>
                                              <p:spTgt spid="72"/>
                                            </p:tgtEl>
                                          </p:cBhvr>
                                        </p:animEffect>
                                      </p:childTnLst>
                                    </p:cTn>
                                  </p:par>
                                  <p:par>
                                    <p:cTn id="50" presetID="2" presetClass="entr" presetSubtype="2" fill="hold" grpId="0" nodeType="withEffect">
                                      <p:stCondLst>
                                        <p:cond delay="600"/>
                                      </p:stCondLst>
                                      <p:childTnLst>
                                        <p:set>
                                          <p:cBhvr>
                                            <p:cTn id="51" dur="1" fill="hold">
                                              <p:stCondLst>
                                                <p:cond delay="0"/>
                                              </p:stCondLst>
                                            </p:cTn>
                                            <p:tgtEl>
                                              <p:spTgt spid="64"/>
                                            </p:tgtEl>
                                            <p:attrNameLst>
                                              <p:attrName>style.visibility</p:attrName>
                                            </p:attrNameLst>
                                          </p:cBhvr>
                                          <p:to>
                                            <p:strVal val="visible"/>
                                          </p:to>
                                        </p:set>
                                        <p:anim calcmode="lin" valueType="num">
                                          <p:cBhvr additive="base">
                                            <p:cTn id="52" dur="500" fill="hold"/>
                                            <p:tgtEl>
                                              <p:spTgt spid="64"/>
                                            </p:tgtEl>
                                            <p:attrNameLst>
                                              <p:attrName>ppt_x</p:attrName>
                                            </p:attrNameLst>
                                          </p:cBhvr>
                                          <p:tavLst>
                                            <p:tav tm="0">
                                              <p:val>
                                                <p:strVal val="1+#ppt_w/2"/>
                                              </p:val>
                                            </p:tav>
                                            <p:tav tm="100000">
                                              <p:val>
                                                <p:strVal val="#ppt_x"/>
                                              </p:val>
                                            </p:tav>
                                          </p:tavLst>
                                        </p:anim>
                                        <p:anim calcmode="lin" valueType="num">
                                          <p:cBhvr additive="base">
                                            <p:cTn id="53" dur="500" fill="hold"/>
                                            <p:tgtEl>
                                              <p:spTgt spid="64"/>
                                            </p:tgtEl>
                                            <p:attrNameLst>
                                              <p:attrName>ppt_y</p:attrName>
                                            </p:attrNameLst>
                                          </p:cBhvr>
                                          <p:tavLst>
                                            <p:tav tm="0">
                                              <p:val>
                                                <p:strVal val="#ppt_y"/>
                                              </p:val>
                                            </p:tav>
                                            <p:tav tm="100000">
                                              <p:val>
                                                <p:strVal val="#ppt_y"/>
                                              </p:val>
                                            </p:tav>
                                          </p:tavLst>
                                        </p:anim>
                                      </p:childTnLst>
                                    </p:cTn>
                                  </p:par>
                                  <p:par>
                                    <p:cTn id="54" presetID="12" presetClass="entr" presetSubtype="1" fill="hold" grpId="0" nodeType="withEffect">
                                      <p:stCondLst>
                                        <p:cond delay="600"/>
                                      </p:stCondLst>
                                      <p:childTnLst>
                                        <p:set>
                                          <p:cBhvr>
                                            <p:cTn id="55" dur="1" fill="hold">
                                              <p:stCondLst>
                                                <p:cond delay="0"/>
                                              </p:stCondLst>
                                            </p:cTn>
                                            <p:tgtEl>
                                              <p:spTgt spid="73"/>
                                            </p:tgtEl>
                                            <p:attrNameLst>
                                              <p:attrName>style.visibility</p:attrName>
                                            </p:attrNameLst>
                                          </p:cBhvr>
                                          <p:to>
                                            <p:strVal val="visible"/>
                                          </p:to>
                                        </p:set>
                                        <p:anim calcmode="lin" valueType="num">
                                          <p:cBhvr additive="base">
                                            <p:cTn id="56" dur="500"/>
                                            <p:tgtEl>
                                              <p:spTgt spid="73"/>
                                            </p:tgtEl>
                                            <p:attrNameLst>
                                              <p:attrName>ppt_y</p:attrName>
                                            </p:attrNameLst>
                                          </p:cBhvr>
                                          <p:tavLst>
                                            <p:tav tm="0">
                                              <p:val>
                                                <p:strVal val="#ppt_y-#ppt_h*1.125000"/>
                                              </p:val>
                                            </p:tav>
                                            <p:tav tm="100000">
                                              <p:val>
                                                <p:strVal val="#ppt_y"/>
                                              </p:val>
                                            </p:tav>
                                          </p:tavLst>
                                        </p:anim>
                                        <p:animEffect transition="in" filter="wipe(down)">
                                          <p:cBhvr>
                                            <p:cTn id="57" dur="500"/>
                                            <p:tgtEl>
                                              <p:spTgt spid="73"/>
                                            </p:tgtEl>
                                          </p:cBhvr>
                                        </p:animEffect>
                                      </p:childTnLst>
                                    </p:cTn>
                                  </p:par>
                                  <p:par>
                                    <p:cTn id="58" presetID="12" presetClass="entr" presetSubtype="1" fill="hold" grpId="0" nodeType="withEffect">
                                      <p:stCondLst>
                                        <p:cond delay="800"/>
                                      </p:stCondLst>
                                      <p:childTnLst>
                                        <p:set>
                                          <p:cBhvr>
                                            <p:cTn id="59" dur="1" fill="hold">
                                              <p:stCondLst>
                                                <p:cond delay="0"/>
                                              </p:stCondLst>
                                            </p:cTn>
                                            <p:tgtEl>
                                              <p:spTgt spid="74"/>
                                            </p:tgtEl>
                                            <p:attrNameLst>
                                              <p:attrName>style.visibility</p:attrName>
                                            </p:attrNameLst>
                                          </p:cBhvr>
                                          <p:to>
                                            <p:strVal val="visible"/>
                                          </p:to>
                                        </p:set>
                                        <p:anim calcmode="lin" valueType="num">
                                          <p:cBhvr additive="base">
                                            <p:cTn id="60" dur="500"/>
                                            <p:tgtEl>
                                              <p:spTgt spid="74"/>
                                            </p:tgtEl>
                                            <p:attrNameLst>
                                              <p:attrName>ppt_y</p:attrName>
                                            </p:attrNameLst>
                                          </p:cBhvr>
                                          <p:tavLst>
                                            <p:tav tm="0">
                                              <p:val>
                                                <p:strVal val="#ppt_y-#ppt_h*1.125000"/>
                                              </p:val>
                                            </p:tav>
                                            <p:tav tm="100000">
                                              <p:val>
                                                <p:strVal val="#ppt_y"/>
                                              </p:val>
                                            </p:tav>
                                          </p:tavLst>
                                        </p:anim>
                                        <p:animEffect transition="in" filter="wipe(down)">
                                          <p:cBhvr>
                                            <p:cTn id="61" dur="500"/>
                                            <p:tgtEl>
                                              <p:spTgt spid="74"/>
                                            </p:tgtEl>
                                          </p:cBhvr>
                                        </p:animEffect>
                                      </p:childTnLst>
                                    </p:cTn>
                                  </p:par>
                                </p:childTnLst>
                              </p:cTn>
                            </p:par>
                            <p:par>
                              <p:cTn id="62" fill="hold">
                                <p:stCondLst>
                                  <p:cond delay="2900"/>
                                </p:stCondLst>
                                <p:childTnLst>
                                  <p:par>
                                    <p:cTn id="63" presetID="10" presetClass="entr" presetSubtype="0" fill="hold" grpId="0" nodeType="after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fade">
                                          <p:cBhvr>
                                            <p:cTn id="65"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42" grpId="0"/>
          <p:bldP spid="43" grpId="0" animBg="1"/>
          <p:bldP spid="64" grpId="0" animBg="1"/>
          <p:bldP spid="71" grpId="0"/>
          <p:bldP spid="72" grpId="0"/>
          <p:bldP spid="73" grpId="0"/>
          <p:bldP spid="74" grpId="0"/>
          <p:bldP spid="75"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 name="直接箭头连接符 104">
            <a:extLst>
              <a:ext uri="{FF2B5EF4-FFF2-40B4-BE49-F238E27FC236}">
                <a16:creationId xmlns:a16="http://schemas.microsoft.com/office/drawing/2014/main" id="{FE7E8DA7-4F02-48A6-943F-20F8A109E422}"/>
              </a:ext>
            </a:extLst>
          </p:cNvPr>
          <p:cNvCxnSpPr>
            <a:stCxn id="104" idx="2"/>
            <a:endCxn id="68" idx="2"/>
          </p:cNvCxnSpPr>
          <p:nvPr/>
        </p:nvCxnSpPr>
        <p:spPr>
          <a:xfrm flipV="1">
            <a:off x="2525697" y="1999641"/>
            <a:ext cx="2467409" cy="19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630A2CE5-FE6F-4E24-AB8D-6E764CFE6B2D}"/>
              </a:ext>
            </a:extLst>
          </p:cNvPr>
          <p:cNvCxnSpPr>
            <a:cxnSpLocks/>
            <a:stCxn id="93" idx="6"/>
            <a:endCxn id="67" idx="2"/>
          </p:cNvCxnSpPr>
          <p:nvPr/>
        </p:nvCxnSpPr>
        <p:spPr>
          <a:xfrm flipH="1" flipV="1">
            <a:off x="4970152" y="1999641"/>
            <a:ext cx="2306197" cy="2699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569526" y="625731"/>
            <a:ext cx="8113486"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111865" y="76485"/>
            <a:ext cx="1774845" cy="523220"/>
          </a:xfrm>
          <a:prstGeom prst="rect">
            <a:avLst/>
          </a:prstGeom>
          <a:noFill/>
        </p:spPr>
        <p:txBody>
          <a:bodyPr wrap="none" rtlCol="0">
            <a:spAutoFit/>
          </a:bodyPr>
          <a:lstStyle/>
          <a:p>
            <a:r>
              <a:rPr lang="zh-CN" altLang="en-US" sz="2800" spc="300" dirty="0">
                <a:latin typeface="华文琥珀" panose="02010800040101010101" pitchFamily="2" charset="-122"/>
                <a:ea typeface="华文琥珀" panose="02010800040101010101" pitchFamily="2" charset="-122"/>
              </a:rPr>
              <a:t>赛题介绍</a:t>
            </a:r>
          </a:p>
        </p:txBody>
      </p:sp>
      <p:sp>
        <p:nvSpPr>
          <p:cNvPr id="27" name="TextBox 26"/>
          <p:cNvSpPr txBox="1"/>
          <p:nvPr/>
        </p:nvSpPr>
        <p:spPr>
          <a:xfrm>
            <a:off x="3081368" y="231078"/>
            <a:ext cx="2220480" cy="338554"/>
          </a:xfrm>
          <a:prstGeom prst="rect">
            <a:avLst/>
          </a:prstGeom>
          <a:noFill/>
        </p:spPr>
        <p:txBody>
          <a:bodyPr wrap="none" rtlCol="0">
            <a:spAutoFit/>
          </a:bodyPr>
          <a:lstStyle/>
          <a:p>
            <a:r>
              <a:rPr lang="en-US" altLang="zh-CN" sz="1600" dirty="0">
                <a:solidFill>
                  <a:srgbClr val="C00000"/>
                </a:solidFill>
                <a:latin typeface="Monaco" panose="020B0509030404040204" pitchFamily="49" charset="0"/>
                <a:ea typeface="DejaVu Sans Mono" panose="020B0609030804020204" pitchFamily="49" charset="0"/>
                <a:cs typeface="DejaVu Sans Mono" panose="020B0609030804020204" pitchFamily="49" charset="0"/>
              </a:rPr>
              <a:t>THE INTRODUCTION</a:t>
            </a:r>
            <a:endParaRPr lang="zh-CN" altLang="en-US" sz="1600" dirty="0">
              <a:solidFill>
                <a:srgbClr val="C00000"/>
              </a:solidFill>
              <a:latin typeface="Monaco" panose="020B050903040404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3012550" y="28352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grpSp>
        <p:nvGrpSpPr>
          <p:cNvPr id="37" name="组合 36">
            <a:extLst>
              <a:ext uri="{FF2B5EF4-FFF2-40B4-BE49-F238E27FC236}">
                <a16:creationId xmlns:a16="http://schemas.microsoft.com/office/drawing/2014/main" id="{8FB819F2-8938-4ADA-BB7B-3026CAB4B160}"/>
              </a:ext>
            </a:extLst>
          </p:cNvPr>
          <p:cNvGrpSpPr/>
          <p:nvPr/>
        </p:nvGrpSpPr>
        <p:grpSpPr>
          <a:xfrm>
            <a:off x="526264" y="2965144"/>
            <a:ext cx="1973284" cy="647267"/>
            <a:chOff x="2492587" y="1913144"/>
            <a:chExt cx="3944092" cy="1301106"/>
          </a:xfrm>
          <a:effectLst>
            <a:outerShdw blurRad="254000" dist="254000" dir="8100000" algn="tr" rotWithShape="0">
              <a:prstClr val="black">
                <a:alpha val="50000"/>
              </a:prstClr>
            </a:outerShdw>
          </a:effectLst>
        </p:grpSpPr>
        <p:sp>
          <p:nvSpPr>
            <p:cNvPr id="38" name="椭圆 37">
              <a:extLst>
                <a:ext uri="{FF2B5EF4-FFF2-40B4-BE49-F238E27FC236}">
                  <a16:creationId xmlns:a16="http://schemas.microsoft.com/office/drawing/2014/main" id="{8A1AF5E0-2BA1-410D-89DF-D21BA8B07304}"/>
                </a:ext>
              </a:extLst>
            </p:cNvPr>
            <p:cNvSpPr/>
            <p:nvPr/>
          </p:nvSpPr>
          <p:spPr>
            <a:xfrm>
              <a:off x="2492587" y="1913144"/>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TextBox 55">
              <a:extLst>
                <a:ext uri="{FF2B5EF4-FFF2-40B4-BE49-F238E27FC236}">
                  <a16:creationId xmlns:a16="http://schemas.microsoft.com/office/drawing/2014/main" id="{B7D94472-E847-4EBD-B5B3-B06378034086}"/>
                </a:ext>
              </a:extLst>
            </p:cNvPr>
            <p:cNvSpPr txBox="1"/>
            <p:nvPr/>
          </p:nvSpPr>
          <p:spPr>
            <a:xfrm>
              <a:off x="2963657" y="2187510"/>
              <a:ext cx="3473022" cy="742414"/>
            </a:xfrm>
            <a:prstGeom prst="rect">
              <a:avLst/>
            </a:prstGeom>
            <a:solidFill>
              <a:schemeClr val="tx1">
                <a:lumMod val="95000"/>
                <a:lumOff val="5000"/>
              </a:schemeClr>
            </a:solidFill>
          </p:spPr>
          <p:txBody>
            <a:bodyPr wrap="none" rtlCol="0">
              <a:spAutoFit/>
            </a:bodyPr>
            <a:lstStyle/>
            <a:p>
              <a:r>
                <a:rPr lang="zh-CN" altLang="en-US" dirty="0">
                  <a:solidFill>
                    <a:schemeClr val="bg1"/>
                  </a:solidFill>
                  <a:latin typeface="Watford DB" pitchFamily="2" charset="0"/>
                  <a:ea typeface="造字工房劲黑（非商用）常规体" pitchFamily="50" charset="-122"/>
                </a:rPr>
                <a:t>数据挖掘任务</a:t>
              </a:r>
            </a:p>
          </p:txBody>
        </p:sp>
      </p:grpSp>
      <p:grpSp>
        <p:nvGrpSpPr>
          <p:cNvPr id="40" name="组合 39">
            <a:extLst>
              <a:ext uri="{FF2B5EF4-FFF2-40B4-BE49-F238E27FC236}">
                <a16:creationId xmlns:a16="http://schemas.microsoft.com/office/drawing/2014/main" id="{832AA962-AF61-4FBE-B539-5259F2A373D7}"/>
              </a:ext>
            </a:extLst>
          </p:cNvPr>
          <p:cNvGrpSpPr/>
          <p:nvPr/>
        </p:nvGrpSpPr>
        <p:grpSpPr>
          <a:xfrm>
            <a:off x="189632" y="197635"/>
            <a:ext cx="795173" cy="794625"/>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1" y="2102092"/>
              <a:ext cx="698166" cy="1058292"/>
            </a:xfrm>
            <a:prstGeom prst="rect">
              <a:avLst/>
            </a:prstGeom>
            <a:noFill/>
          </p:spPr>
          <p:txBody>
            <a:bodyPr wrap="square" rtlCol="0">
              <a:spAutoFit/>
            </a:bodyPr>
            <a:lstStyle/>
            <a:p>
              <a:r>
                <a:rPr lang="en-US" altLang="zh-CN" sz="3600" dirty="0">
                  <a:solidFill>
                    <a:schemeClr val="bg1"/>
                  </a:solidFill>
                  <a:latin typeface="华文琥珀" panose="02010800040101010101" pitchFamily="2" charset="-122"/>
                  <a:ea typeface="华文琥珀" panose="02010800040101010101" pitchFamily="2" charset="-122"/>
                </a:rPr>
                <a:t>1</a:t>
              </a:r>
              <a:endParaRPr lang="zh-CN" altLang="en-US" sz="3600" dirty="0">
                <a:solidFill>
                  <a:schemeClr val="bg1"/>
                </a:solidFill>
                <a:latin typeface="华文琥珀" panose="02010800040101010101" pitchFamily="2" charset="-122"/>
                <a:ea typeface="华文琥珀" panose="02010800040101010101" pitchFamily="2" charset="-122"/>
              </a:endParaRPr>
            </a:p>
          </p:txBody>
        </p:sp>
      </p:grpSp>
      <p:cxnSp>
        <p:nvCxnSpPr>
          <p:cNvPr id="52" name="直接连接符 51">
            <a:extLst>
              <a:ext uri="{FF2B5EF4-FFF2-40B4-BE49-F238E27FC236}">
                <a16:creationId xmlns:a16="http://schemas.microsoft.com/office/drawing/2014/main" id="{84D4F76D-569D-4C11-ACAD-514D16327D00}"/>
              </a:ext>
            </a:extLst>
          </p:cNvPr>
          <p:cNvCxnSpPr>
            <a:cxnSpLocks/>
          </p:cNvCxnSpPr>
          <p:nvPr/>
        </p:nvCxnSpPr>
        <p:spPr>
          <a:xfrm flipH="1" flipV="1">
            <a:off x="5586605" y="2213887"/>
            <a:ext cx="1088304" cy="8718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8824565-D655-4B68-B226-0329689DE82B}"/>
              </a:ext>
            </a:extLst>
          </p:cNvPr>
          <p:cNvCxnSpPr>
            <a:cxnSpLocks/>
            <a:stCxn id="58" idx="7"/>
          </p:cNvCxnSpPr>
          <p:nvPr/>
        </p:nvCxnSpPr>
        <p:spPr>
          <a:xfrm flipH="1">
            <a:off x="5617815" y="858911"/>
            <a:ext cx="1098676" cy="99579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椭圆 57">
            <a:extLst>
              <a:ext uri="{FF2B5EF4-FFF2-40B4-BE49-F238E27FC236}">
                <a16:creationId xmlns:a16="http://schemas.microsoft.com/office/drawing/2014/main" id="{62AF1C7D-AEA3-4CBF-81EC-CF22813C7A32}"/>
              </a:ext>
            </a:extLst>
          </p:cNvPr>
          <p:cNvSpPr/>
          <p:nvPr/>
        </p:nvSpPr>
        <p:spPr>
          <a:xfrm>
            <a:off x="5950060" y="724229"/>
            <a:ext cx="897930" cy="919669"/>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幼圆" panose="02010509060101010101" pitchFamily="49" charset="-122"/>
                <a:ea typeface="幼圆" panose="02010509060101010101" pitchFamily="49" charset="-122"/>
              </a:rPr>
              <a:t>差分隐私</a:t>
            </a:r>
          </a:p>
        </p:txBody>
      </p:sp>
      <p:sp>
        <p:nvSpPr>
          <p:cNvPr id="63" name="椭圆 62">
            <a:extLst>
              <a:ext uri="{FF2B5EF4-FFF2-40B4-BE49-F238E27FC236}">
                <a16:creationId xmlns:a16="http://schemas.microsoft.com/office/drawing/2014/main" id="{41D95177-AB78-41BF-B169-F4F24F197439}"/>
              </a:ext>
            </a:extLst>
          </p:cNvPr>
          <p:cNvSpPr/>
          <p:nvPr/>
        </p:nvSpPr>
        <p:spPr>
          <a:xfrm>
            <a:off x="5915673" y="2418662"/>
            <a:ext cx="932317" cy="908105"/>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a:t>
            </a:r>
            <a:endParaRPr lang="zh-CN" altLang="en-US" sz="4400" b="1" dirty="0"/>
          </a:p>
        </p:txBody>
      </p:sp>
      <p:grpSp>
        <p:nvGrpSpPr>
          <p:cNvPr id="64" name="组合 63">
            <a:extLst>
              <a:ext uri="{FF2B5EF4-FFF2-40B4-BE49-F238E27FC236}">
                <a16:creationId xmlns:a16="http://schemas.microsoft.com/office/drawing/2014/main" id="{CBD1F01C-71C8-4816-861F-90F2DF432397}"/>
              </a:ext>
            </a:extLst>
          </p:cNvPr>
          <p:cNvGrpSpPr/>
          <p:nvPr/>
        </p:nvGrpSpPr>
        <p:grpSpPr>
          <a:xfrm>
            <a:off x="4970152" y="1461593"/>
            <a:ext cx="1051698" cy="1076095"/>
            <a:chOff x="3851771" y="1163107"/>
            <a:chExt cx="1402358" cy="1402358"/>
          </a:xfrm>
        </p:grpSpPr>
        <p:grpSp>
          <p:nvGrpSpPr>
            <p:cNvPr id="65" name="组合 64">
              <a:extLst>
                <a:ext uri="{FF2B5EF4-FFF2-40B4-BE49-F238E27FC236}">
                  <a16:creationId xmlns:a16="http://schemas.microsoft.com/office/drawing/2014/main" id="{671C39B1-B88C-4C14-A033-C1797F903B34}"/>
                </a:ext>
              </a:extLst>
            </p:cNvPr>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67" name="同心圆 77">
                <a:extLst>
                  <a:ext uri="{FF2B5EF4-FFF2-40B4-BE49-F238E27FC236}">
                    <a16:creationId xmlns:a16="http://schemas.microsoft.com/office/drawing/2014/main" id="{BF7BE53E-9F5F-4124-942F-1BD9F432DA36}"/>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8" name="椭圆 67">
                <a:extLst>
                  <a:ext uri="{FF2B5EF4-FFF2-40B4-BE49-F238E27FC236}">
                    <a16:creationId xmlns:a16="http://schemas.microsoft.com/office/drawing/2014/main" id="{E942C8D0-1435-4C2F-BDBB-E415975F831C}"/>
                  </a:ext>
                </a:extLst>
              </p:cNvPr>
              <p:cNvSpPr/>
              <p:nvPr/>
            </p:nvSpPr>
            <p:spPr>
              <a:xfrm>
                <a:off x="392112" y="760412"/>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TextBox 76">
              <a:extLst>
                <a:ext uri="{FF2B5EF4-FFF2-40B4-BE49-F238E27FC236}">
                  <a16:creationId xmlns:a16="http://schemas.microsoft.com/office/drawing/2014/main" id="{A42E9E19-2441-429C-AD5E-F653147ED5F4}"/>
                </a:ext>
              </a:extLst>
            </p:cNvPr>
            <p:cNvSpPr txBox="1"/>
            <p:nvPr/>
          </p:nvSpPr>
          <p:spPr>
            <a:xfrm>
              <a:off x="4023124" y="1290309"/>
              <a:ext cx="1200399" cy="1082948"/>
            </a:xfrm>
            <a:prstGeom prst="rect">
              <a:avLst/>
            </a:prstGeom>
            <a:noFill/>
          </p:spPr>
          <p:txBody>
            <a:bodyPr wrap="square" rtlCol="0">
              <a:spAutoFit/>
            </a:bodyPr>
            <a:lstStyle/>
            <a:p>
              <a:r>
                <a:rPr lang="zh-CN" altLang="en-US" sz="2400" b="1" spc="300" dirty="0">
                  <a:solidFill>
                    <a:srgbClr val="C00000"/>
                  </a:solidFill>
                  <a:latin typeface="幼圆" panose="02010509060101010101" pitchFamily="49" charset="-122"/>
                  <a:ea typeface="幼圆" panose="02010509060101010101" pitchFamily="49" charset="-122"/>
                </a:rPr>
                <a:t>隐私保护</a:t>
              </a:r>
            </a:p>
          </p:txBody>
        </p:sp>
      </p:grpSp>
      <p:sp>
        <p:nvSpPr>
          <p:cNvPr id="93" name="椭圆 92">
            <a:extLst>
              <a:ext uri="{FF2B5EF4-FFF2-40B4-BE49-F238E27FC236}">
                <a16:creationId xmlns:a16="http://schemas.microsoft.com/office/drawing/2014/main" id="{6C480BDB-3C3C-4036-BF1A-976B1F69AD7A}"/>
              </a:ext>
            </a:extLst>
          </p:cNvPr>
          <p:cNvSpPr/>
          <p:nvPr/>
        </p:nvSpPr>
        <p:spPr>
          <a:xfrm>
            <a:off x="6378419" y="1566800"/>
            <a:ext cx="897930" cy="919669"/>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K-</a:t>
            </a:r>
          </a:p>
          <a:p>
            <a:pPr algn="ctr"/>
            <a:r>
              <a:rPr lang="zh-CN" altLang="en-US" sz="1600" dirty="0"/>
              <a:t>匿名</a:t>
            </a:r>
          </a:p>
        </p:txBody>
      </p:sp>
      <p:grpSp>
        <p:nvGrpSpPr>
          <p:cNvPr id="100" name="组合 99">
            <a:extLst>
              <a:ext uri="{FF2B5EF4-FFF2-40B4-BE49-F238E27FC236}">
                <a16:creationId xmlns:a16="http://schemas.microsoft.com/office/drawing/2014/main" id="{00FBEE71-A2F0-45DE-A2A7-0F4ED3A5614D}"/>
              </a:ext>
            </a:extLst>
          </p:cNvPr>
          <p:cNvGrpSpPr/>
          <p:nvPr/>
        </p:nvGrpSpPr>
        <p:grpSpPr>
          <a:xfrm>
            <a:off x="2502743" y="1481356"/>
            <a:ext cx="1051698" cy="1076095"/>
            <a:chOff x="3851771" y="1163107"/>
            <a:chExt cx="1402358" cy="1402358"/>
          </a:xfrm>
        </p:grpSpPr>
        <p:grpSp>
          <p:nvGrpSpPr>
            <p:cNvPr id="101" name="组合 100">
              <a:extLst>
                <a:ext uri="{FF2B5EF4-FFF2-40B4-BE49-F238E27FC236}">
                  <a16:creationId xmlns:a16="http://schemas.microsoft.com/office/drawing/2014/main" id="{231DE00B-DF69-4F2B-B0CB-06CDAB4B80FE}"/>
                </a:ext>
              </a:extLst>
            </p:cNvPr>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103" name="同心圆 77">
                <a:extLst>
                  <a:ext uri="{FF2B5EF4-FFF2-40B4-BE49-F238E27FC236}">
                    <a16:creationId xmlns:a16="http://schemas.microsoft.com/office/drawing/2014/main" id="{B2716BF6-C56B-4CD8-AC49-7D70DE093113}"/>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 name="椭圆 103">
                <a:extLst>
                  <a:ext uri="{FF2B5EF4-FFF2-40B4-BE49-F238E27FC236}">
                    <a16:creationId xmlns:a16="http://schemas.microsoft.com/office/drawing/2014/main" id="{2B87202A-D277-45A5-B0DA-6D2878ACA764}"/>
                  </a:ext>
                </a:extLst>
              </p:cNvPr>
              <p:cNvSpPr/>
              <p:nvPr/>
            </p:nvSpPr>
            <p:spPr>
              <a:xfrm>
                <a:off x="392112" y="760412"/>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TextBox 76">
              <a:extLst>
                <a:ext uri="{FF2B5EF4-FFF2-40B4-BE49-F238E27FC236}">
                  <a16:creationId xmlns:a16="http://schemas.microsoft.com/office/drawing/2014/main" id="{BA632016-0FC8-44A9-816D-64C5FF1CA5C7}"/>
                </a:ext>
              </a:extLst>
            </p:cNvPr>
            <p:cNvSpPr txBox="1"/>
            <p:nvPr/>
          </p:nvSpPr>
          <p:spPr>
            <a:xfrm>
              <a:off x="4023124" y="1290309"/>
              <a:ext cx="1200399" cy="1082948"/>
            </a:xfrm>
            <a:prstGeom prst="rect">
              <a:avLst/>
            </a:prstGeom>
            <a:noFill/>
          </p:spPr>
          <p:txBody>
            <a:bodyPr wrap="square" rtlCol="0">
              <a:spAutoFit/>
            </a:bodyPr>
            <a:lstStyle/>
            <a:p>
              <a:r>
                <a:rPr lang="zh-CN" altLang="en-US" sz="2400" b="1" spc="300" dirty="0">
                  <a:solidFill>
                    <a:srgbClr val="C00000"/>
                  </a:solidFill>
                  <a:latin typeface="幼圆" panose="02010509060101010101" pitchFamily="49" charset="-122"/>
                  <a:ea typeface="幼圆" panose="02010509060101010101" pitchFamily="49" charset="-122"/>
                </a:rPr>
                <a:t>隐私识别</a:t>
              </a:r>
            </a:p>
          </p:txBody>
        </p:sp>
      </p:grpSp>
      <p:sp>
        <p:nvSpPr>
          <p:cNvPr id="97" name="文本框 96">
            <a:extLst>
              <a:ext uri="{FF2B5EF4-FFF2-40B4-BE49-F238E27FC236}">
                <a16:creationId xmlns:a16="http://schemas.microsoft.com/office/drawing/2014/main" id="{BD23D5D8-599F-4C94-95E2-B3D12D5FE38D}"/>
              </a:ext>
            </a:extLst>
          </p:cNvPr>
          <p:cNvSpPr txBox="1"/>
          <p:nvPr/>
        </p:nvSpPr>
        <p:spPr>
          <a:xfrm>
            <a:off x="1177225" y="4174238"/>
            <a:ext cx="6254786" cy="738664"/>
          </a:xfrm>
          <a:prstGeom prst="rect">
            <a:avLst/>
          </a:prstGeom>
          <a:noFill/>
        </p:spPr>
        <p:txBody>
          <a:bodyPr wrap="square" rtlCol="0">
            <a:spAutoFit/>
          </a:bodyPr>
          <a:lstStyle/>
          <a:p>
            <a:r>
              <a:rPr lang="zh-CN" altLang="en-US" sz="1400" dirty="0"/>
              <a:t>包括但不限于：</a:t>
            </a:r>
            <a:br>
              <a:rPr lang="zh-CN" altLang="en-US" sz="1400" dirty="0"/>
            </a:br>
            <a:r>
              <a:rPr lang="zh-CN" altLang="en-US" sz="1400" dirty="0"/>
              <a:t>（</a:t>
            </a:r>
            <a:r>
              <a:rPr lang="en-US" altLang="zh-CN" sz="1400" dirty="0"/>
              <a:t>1</a:t>
            </a:r>
            <a:r>
              <a:rPr lang="zh-CN" altLang="en-US" sz="1400" dirty="0"/>
              <a:t>）公司或个人基本信息：账号、姓名、联系方式、地址等；</a:t>
            </a:r>
            <a:br>
              <a:rPr lang="zh-CN" altLang="en-US" sz="1400" dirty="0"/>
            </a:br>
            <a:r>
              <a:rPr lang="zh-CN" altLang="en-US" sz="1400" dirty="0"/>
              <a:t>（</a:t>
            </a:r>
            <a:r>
              <a:rPr lang="en-US" altLang="zh-CN" sz="1400" dirty="0"/>
              <a:t>2</a:t>
            </a:r>
            <a:r>
              <a:rPr lang="zh-CN" altLang="en-US" sz="1400" dirty="0"/>
              <a:t>）商业秘密：制造方法、工艺流程、产品名称、专利名称等。</a:t>
            </a:r>
          </a:p>
        </p:txBody>
      </p:sp>
      <p:sp>
        <p:nvSpPr>
          <p:cNvPr id="3" name="文本框 2">
            <a:extLst>
              <a:ext uri="{FF2B5EF4-FFF2-40B4-BE49-F238E27FC236}">
                <a16:creationId xmlns:a16="http://schemas.microsoft.com/office/drawing/2014/main" id="{08485B52-7CA0-45F7-8D80-EF208A8CC139}"/>
              </a:ext>
            </a:extLst>
          </p:cNvPr>
          <p:cNvSpPr txBox="1"/>
          <p:nvPr/>
        </p:nvSpPr>
        <p:spPr>
          <a:xfrm>
            <a:off x="1177225" y="3578833"/>
            <a:ext cx="6355851" cy="523220"/>
          </a:xfrm>
          <a:prstGeom prst="rect">
            <a:avLst/>
          </a:prstGeom>
          <a:noFill/>
        </p:spPr>
        <p:txBody>
          <a:bodyPr wrap="square" rtlCol="0">
            <a:spAutoFit/>
          </a:bodyPr>
          <a:lstStyle/>
          <a:p>
            <a:r>
              <a:rPr lang="zh-CN" altLang="en-US" sz="2000" b="1" dirty="0"/>
              <a:t>从</a:t>
            </a:r>
            <a:r>
              <a:rPr lang="zh-CN" altLang="en-US" sz="2800" b="1" dirty="0">
                <a:solidFill>
                  <a:srgbClr val="C00000"/>
                </a:solidFill>
                <a:latin typeface="幼圆" panose="02010509060101010101" pitchFamily="49" charset="-122"/>
                <a:ea typeface="幼圆" panose="02010509060101010101" pitchFamily="49" charset="-122"/>
              </a:rPr>
              <a:t>非结构化商业文本</a:t>
            </a:r>
            <a:r>
              <a:rPr lang="zh-CN" altLang="en-US" sz="2000" b="1" dirty="0"/>
              <a:t>信息中识别</a:t>
            </a:r>
            <a:r>
              <a:rPr lang="zh-CN" altLang="en-US" sz="2800" b="1" dirty="0">
                <a:solidFill>
                  <a:srgbClr val="C00000"/>
                </a:solidFill>
                <a:latin typeface="幼圆" panose="02010509060101010101" pitchFamily="49" charset="-122"/>
                <a:ea typeface="幼圆" panose="02010509060101010101" pitchFamily="49" charset="-122"/>
              </a:rPr>
              <a:t>隐私数据</a:t>
            </a:r>
            <a:endParaRPr lang="en-US" altLang="zh-CN" sz="2800" b="1" dirty="0">
              <a:solidFill>
                <a:srgbClr val="C00000"/>
              </a:solidFill>
              <a:latin typeface="幼圆" panose="02010509060101010101" pitchFamily="49" charset="-122"/>
              <a:ea typeface="幼圆" panose="02010509060101010101" pitchFamily="49" charset="-122"/>
            </a:endParaRPr>
          </a:p>
        </p:txBody>
      </p:sp>
      <p:sp>
        <p:nvSpPr>
          <p:cNvPr id="113" name="矩形: 圆角 112">
            <a:extLst>
              <a:ext uri="{FF2B5EF4-FFF2-40B4-BE49-F238E27FC236}">
                <a16:creationId xmlns:a16="http://schemas.microsoft.com/office/drawing/2014/main" id="{91B39A98-C430-4F2C-964F-1BD676BE3DA6}"/>
              </a:ext>
            </a:extLst>
          </p:cNvPr>
          <p:cNvSpPr/>
          <p:nvPr/>
        </p:nvSpPr>
        <p:spPr>
          <a:xfrm>
            <a:off x="4572000" y="633140"/>
            <a:ext cx="3138580" cy="2826371"/>
          </a:xfrm>
          <a:prstGeom prst="roundRect">
            <a:avLst/>
          </a:prstGeom>
          <a:noFill/>
          <a:ln w="57150">
            <a:prstDash val="sysDot"/>
          </a:ln>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14" name="矩形: 圆角 113">
            <a:extLst>
              <a:ext uri="{FF2B5EF4-FFF2-40B4-BE49-F238E27FC236}">
                <a16:creationId xmlns:a16="http://schemas.microsoft.com/office/drawing/2014/main" id="{39C9E5E3-1782-4609-ACC2-884B6977B50B}"/>
              </a:ext>
            </a:extLst>
          </p:cNvPr>
          <p:cNvSpPr/>
          <p:nvPr/>
        </p:nvSpPr>
        <p:spPr>
          <a:xfrm>
            <a:off x="1965840" y="1207993"/>
            <a:ext cx="2046302" cy="1612271"/>
          </a:xfrm>
          <a:prstGeom prst="roundRect">
            <a:avLst/>
          </a:prstGeom>
          <a:noFill/>
          <a:ln w="57150">
            <a:prstDash val="sysDot"/>
          </a:ln>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15" name="文本框 114">
            <a:extLst>
              <a:ext uri="{FF2B5EF4-FFF2-40B4-BE49-F238E27FC236}">
                <a16:creationId xmlns:a16="http://schemas.microsoft.com/office/drawing/2014/main" id="{A251D33A-9F18-4805-B73C-78860718D474}"/>
              </a:ext>
            </a:extLst>
          </p:cNvPr>
          <p:cNvSpPr txBox="1"/>
          <p:nvPr/>
        </p:nvSpPr>
        <p:spPr>
          <a:xfrm>
            <a:off x="7345410" y="1355562"/>
            <a:ext cx="749141" cy="1472721"/>
          </a:xfrm>
          <a:prstGeom prst="roundRect">
            <a:avLst/>
          </a:prstGeom>
          <a:solidFill>
            <a:schemeClr val="bg1">
              <a:lumMod val="95000"/>
            </a:schemeClr>
          </a:solidFill>
          <a:ln w="57150">
            <a:prstDash val="sysDot"/>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wrap="square" rtlCol="0">
            <a:spAutoFit/>
          </a:bodyPr>
          <a:lstStyle/>
          <a:p>
            <a:r>
              <a:rPr lang="zh-CN" altLang="en-US" sz="3200" b="1" dirty="0">
                <a:latin typeface="幼圆" panose="02010509060101010101" pitchFamily="49" charset="-122"/>
                <a:ea typeface="幼圆" panose="02010509060101010101" pitchFamily="49" charset="-122"/>
              </a:rPr>
              <a:t> 成熟</a:t>
            </a:r>
          </a:p>
        </p:txBody>
      </p:sp>
      <p:sp>
        <p:nvSpPr>
          <p:cNvPr id="118" name="文本框 117">
            <a:extLst>
              <a:ext uri="{FF2B5EF4-FFF2-40B4-BE49-F238E27FC236}">
                <a16:creationId xmlns:a16="http://schemas.microsoft.com/office/drawing/2014/main" id="{907609C7-1D7A-450E-B0B0-8CA212DC8CCE}"/>
              </a:ext>
            </a:extLst>
          </p:cNvPr>
          <p:cNvSpPr txBox="1"/>
          <p:nvPr/>
        </p:nvSpPr>
        <p:spPr>
          <a:xfrm>
            <a:off x="1587069" y="1683866"/>
            <a:ext cx="742593" cy="671074"/>
          </a:xfrm>
          <a:prstGeom prst="roundRect">
            <a:avLst/>
          </a:prstGeom>
          <a:solidFill>
            <a:schemeClr val="bg1">
              <a:lumMod val="85000"/>
            </a:schemeClr>
          </a:solidFill>
          <a:ln w="57150">
            <a:prstDash val="sysDot"/>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wrap="square" rtlCol="0">
            <a:spAutoFit/>
          </a:bodyPr>
          <a:lstStyle/>
          <a:p>
            <a:pPr algn="ctr"/>
            <a:r>
              <a:rPr lang="zh-CN" altLang="en-US" sz="3200" b="1" dirty="0">
                <a:latin typeface="幼圆" panose="02010509060101010101" pitchFamily="49" charset="-122"/>
                <a:ea typeface="幼圆" panose="02010509060101010101" pitchFamily="49" charset="-122"/>
              </a:rPr>
              <a:t>？</a:t>
            </a:r>
          </a:p>
        </p:txBody>
      </p:sp>
    </p:spTree>
    <p:custDataLst>
      <p:tags r:id="rId1"/>
    </p:custDataLst>
    <p:extLst>
      <p:ext uri="{BB962C8B-B14F-4D97-AF65-F5344CB8AC3E}">
        <p14:creationId xmlns:p14="http://schemas.microsoft.com/office/powerpoint/2010/main" val="369858384"/>
      </p:ext>
    </p:extLst>
  </p:cSld>
  <p:clrMapOvr>
    <a:masterClrMapping/>
  </p:clrMapOvr>
  <p:transition spd="slow">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研究过程</a:t>
            </a:r>
          </a:p>
        </p:txBody>
      </p:sp>
      <p:sp>
        <p:nvSpPr>
          <p:cNvPr id="27" name="TextBox 26"/>
          <p:cNvSpPr txBox="1"/>
          <p:nvPr/>
        </p:nvSpPr>
        <p:spPr>
          <a:xfrm>
            <a:off x="2390916" y="267886"/>
            <a:ext cx="1745991" cy="338554"/>
          </a:xfrm>
          <a:prstGeom prst="rect">
            <a:avLst/>
          </a:prstGeom>
          <a:noFill/>
        </p:spPr>
        <p:txBody>
          <a:bodyPr wrap="none" rtlCol="0">
            <a:spAutoFit/>
          </a:bodyPr>
          <a:lstStyle/>
          <a:p>
            <a:r>
              <a:rPr lang="en-US" altLang="zh-CN" sz="1600" dirty="0">
                <a:solidFill>
                  <a:srgbClr val="C00000"/>
                </a:solidFill>
                <a:latin typeface="Kozuka Gothic Pro R" pitchFamily="34" charset="-128"/>
                <a:ea typeface="Kozuka Gothic Pro R" pitchFamily="34" charset="-128"/>
              </a:rPr>
              <a:t>RESEARCH IDEAS</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3213637" y="3195069"/>
            <a:ext cx="1721136" cy="1224902"/>
            <a:chOff x="3213637" y="3195069"/>
            <a:chExt cx="1721136" cy="1224902"/>
          </a:xfrm>
        </p:grpSpPr>
        <p:grpSp>
          <p:nvGrpSpPr>
            <p:cNvPr id="16" name="组合 15"/>
            <p:cNvGrpSpPr/>
            <p:nvPr/>
          </p:nvGrpSpPr>
          <p:grpSpPr>
            <a:xfrm>
              <a:off x="3213637" y="3195069"/>
              <a:ext cx="1721136" cy="1224902"/>
              <a:chOff x="4304043" y="1286668"/>
              <a:chExt cx="3837944" cy="2757793"/>
            </a:xfrm>
            <a:effectLst>
              <a:outerShdw blurRad="381000" dist="254000" dir="8100000" algn="tr" rotWithShape="0">
                <a:prstClr val="black">
                  <a:alpha val="40000"/>
                </a:prstClr>
              </a:outerShdw>
            </a:effectLst>
          </p:grpSpPr>
          <p:sp>
            <p:nvSpPr>
              <p:cNvPr id="17" name="圆角矩形 1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TextBox 42"/>
            <p:cNvSpPr txBox="1"/>
            <p:nvPr/>
          </p:nvSpPr>
          <p:spPr>
            <a:xfrm>
              <a:off x="3286982" y="3600466"/>
              <a:ext cx="1569660" cy="646331"/>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添加文字内容，内容</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详尽简要清晰。添加</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文字内容。</a:t>
              </a:r>
              <a:endParaRPr lang="en-US" altLang="zh-CN" sz="1200" dirty="0">
                <a:latin typeface="方正兰亭细黑_GBK_M" pitchFamily="2" charset="2"/>
                <a:ea typeface="方正兰亭细黑_GBK_M" pitchFamily="2" charset="2"/>
                <a:cs typeface="方正兰亭细黑_GBK_M" pitchFamily="2" charset="2"/>
              </a:endParaRPr>
            </a:p>
          </p:txBody>
        </p:sp>
      </p:grpSp>
      <p:grpSp>
        <p:nvGrpSpPr>
          <p:cNvPr id="46" name="组合 45"/>
          <p:cNvGrpSpPr/>
          <p:nvPr/>
        </p:nvGrpSpPr>
        <p:grpSpPr>
          <a:xfrm>
            <a:off x="6646272" y="3215046"/>
            <a:ext cx="1721136" cy="1224902"/>
            <a:chOff x="6646272" y="3215046"/>
            <a:chExt cx="1721136" cy="1224902"/>
          </a:xfrm>
        </p:grpSpPr>
        <p:grpSp>
          <p:nvGrpSpPr>
            <p:cNvPr id="32" name="组合 31"/>
            <p:cNvGrpSpPr/>
            <p:nvPr/>
          </p:nvGrpSpPr>
          <p:grpSpPr>
            <a:xfrm>
              <a:off x="6646272" y="3215046"/>
              <a:ext cx="1721136" cy="1224902"/>
              <a:chOff x="4304043" y="1286668"/>
              <a:chExt cx="3837944" cy="2757793"/>
            </a:xfrm>
            <a:effectLst>
              <a:outerShdw blurRad="381000" dist="254000" dir="8100000" algn="tr" rotWithShape="0">
                <a:prstClr val="black">
                  <a:alpha val="40000"/>
                </a:prstClr>
              </a:outerShdw>
            </a:effectLst>
          </p:grpSpPr>
          <p:sp>
            <p:nvSpPr>
              <p:cNvPr id="33" name="圆角矩形 3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TextBox 44"/>
            <p:cNvSpPr txBox="1"/>
            <p:nvPr/>
          </p:nvSpPr>
          <p:spPr>
            <a:xfrm>
              <a:off x="6726172" y="3609091"/>
              <a:ext cx="1569660" cy="646331"/>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添加文字内容，内容</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详尽简要清晰。添加</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文字内容。</a:t>
              </a:r>
              <a:endParaRPr lang="en-US" altLang="zh-CN" sz="1200" dirty="0">
                <a:latin typeface="方正兰亭细黑_GBK_M" pitchFamily="2" charset="2"/>
                <a:ea typeface="方正兰亭细黑_GBK_M" pitchFamily="2" charset="2"/>
                <a:cs typeface="方正兰亭细黑_GBK_M" pitchFamily="2" charset="2"/>
              </a:endParaRPr>
            </a:p>
          </p:txBody>
        </p:sp>
      </p:grpSp>
      <p:grpSp>
        <p:nvGrpSpPr>
          <p:cNvPr id="6" name="组合 5"/>
          <p:cNvGrpSpPr/>
          <p:nvPr/>
        </p:nvGrpSpPr>
        <p:grpSpPr>
          <a:xfrm>
            <a:off x="1453035" y="1860420"/>
            <a:ext cx="1721136" cy="1224902"/>
            <a:chOff x="1453035" y="1860420"/>
            <a:chExt cx="1721136" cy="1224902"/>
          </a:xfrm>
        </p:grpSpPr>
        <p:grpSp>
          <p:nvGrpSpPr>
            <p:cNvPr id="13" name="组合 12"/>
            <p:cNvGrpSpPr/>
            <p:nvPr/>
          </p:nvGrpSpPr>
          <p:grpSpPr>
            <a:xfrm>
              <a:off x="1453035" y="1860420"/>
              <a:ext cx="1721136" cy="1224902"/>
              <a:chOff x="4304043" y="1286668"/>
              <a:chExt cx="3837944" cy="2757793"/>
            </a:xfrm>
            <a:effectLst>
              <a:outerShdw blurRad="381000" dist="254000" dir="8100000" algn="tr" rotWithShape="0">
                <a:prstClr val="black">
                  <a:alpha val="40000"/>
                </a:prstClr>
              </a:outerShdw>
            </a:effectLst>
          </p:grpSpPr>
          <p:sp>
            <p:nvSpPr>
              <p:cNvPr id="14" name="圆角矩形 1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TextBox 41"/>
            <p:cNvSpPr txBox="1"/>
            <p:nvPr/>
          </p:nvSpPr>
          <p:spPr>
            <a:xfrm>
              <a:off x="1507784" y="2164433"/>
              <a:ext cx="1569660" cy="646331"/>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添加文字内容，内容</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详尽简要清晰。添加</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文字内容。</a:t>
              </a:r>
              <a:endParaRPr lang="en-US" altLang="zh-CN" sz="1200" dirty="0">
                <a:latin typeface="方正兰亭细黑_GBK_M" pitchFamily="2" charset="2"/>
                <a:ea typeface="方正兰亭细黑_GBK_M" pitchFamily="2" charset="2"/>
                <a:cs typeface="方正兰亭细黑_GBK_M" pitchFamily="2" charset="2"/>
              </a:endParaRPr>
            </a:p>
          </p:txBody>
        </p:sp>
      </p:grpSp>
      <p:grpSp>
        <p:nvGrpSpPr>
          <p:cNvPr id="8" name="组合 7"/>
          <p:cNvGrpSpPr/>
          <p:nvPr/>
        </p:nvGrpSpPr>
        <p:grpSpPr>
          <a:xfrm>
            <a:off x="4885670" y="1880397"/>
            <a:ext cx="1721136" cy="1224902"/>
            <a:chOff x="4885670" y="1880397"/>
            <a:chExt cx="1721136" cy="1224902"/>
          </a:xfrm>
        </p:grpSpPr>
        <p:grpSp>
          <p:nvGrpSpPr>
            <p:cNvPr id="23" name="组合 22"/>
            <p:cNvGrpSpPr/>
            <p:nvPr/>
          </p:nvGrpSpPr>
          <p:grpSpPr>
            <a:xfrm>
              <a:off x="4885670" y="1880397"/>
              <a:ext cx="1721136" cy="1224902"/>
              <a:chOff x="4304043" y="1286668"/>
              <a:chExt cx="3837944" cy="2757793"/>
            </a:xfrm>
            <a:effectLst>
              <a:outerShdw blurRad="381000" dist="254000" dir="8100000" algn="tr" rotWithShape="0">
                <a:prstClr val="black">
                  <a:alpha val="40000"/>
                </a:prstClr>
              </a:outerShdw>
            </a:effectLst>
          </p:grpSpPr>
          <p:sp>
            <p:nvSpPr>
              <p:cNvPr id="29" name="圆角矩形 2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TextBox 43"/>
            <p:cNvSpPr txBox="1"/>
            <p:nvPr/>
          </p:nvSpPr>
          <p:spPr>
            <a:xfrm>
              <a:off x="4946974" y="2202086"/>
              <a:ext cx="1569660" cy="646331"/>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添加文字内容，内容</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详尽简要清晰。添加</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文字内容。</a:t>
              </a:r>
              <a:endParaRPr lang="en-US" altLang="zh-CN" sz="1200" dirty="0">
                <a:latin typeface="方正兰亭细黑_GBK_M" pitchFamily="2" charset="2"/>
                <a:ea typeface="方正兰亭细黑_GBK_M" pitchFamily="2" charset="2"/>
                <a:cs typeface="方正兰亭细黑_GBK_M" pitchFamily="2" charset="2"/>
              </a:endParaRPr>
            </a:p>
          </p:txBody>
        </p:sp>
      </p:grpSp>
      <p:grpSp>
        <p:nvGrpSpPr>
          <p:cNvPr id="2" name="组合 1"/>
          <p:cNvGrpSpPr/>
          <p:nvPr/>
        </p:nvGrpSpPr>
        <p:grpSpPr>
          <a:xfrm>
            <a:off x="893618" y="1120015"/>
            <a:ext cx="1118835" cy="1118835"/>
            <a:chOff x="893618" y="1120015"/>
            <a:chExt cx="1118835" cy="1118835"/>
          </a:xfrm>
        </p:grpSpPr>
        <p:sp>
          <p:nvSpPr>
            <p:cNvPr id="9" name="椭圆 8"/>
            <p:cNvSpPr/>
            <p:nvPr/>
          </p:nvSpPr>
          <p:spPr>
            <a:xfrm>
              <a:off x="893618" y="1120015"/>
              <a:ext cx="1118835" cy="1118835"/>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1179937" y="1343502"/>
              <a:ext cx="502061" cy="584775"/>
            </a:xfrm>
            <a:prstGeom prst="rect">
              <a:avLst/>
            </a:prstGeom>
            <a:noFill/>
          </p:spPr>
          <p:txBody>
            <a:bodyPr wrap="none" rtlCol="0">
              <a:spAutoFit/>
            </a:bodyPr>
            <a:lstStyle/>
            <a:p>
              <a:r>
                <a:rPr lang="en-US" altLang="zh-CN" sz="3200" dirty="0">
                  <a:solidFill>
                    <a:schemeClr val="bg1"/>
                  </a:solidFill>
                  <a:latin typeface="Watford DB" pitchFamily="2" charset="0"/>
                  <a:ea typeface="造字工房劲黑（非商用）常规体" pitchFamily="50" charset="-122"/>
                </a:rPr>
                <a:t>A</a:t>
              </a:r>
              <a:endParaRPr lang="zh-CN" altLang="en-US" sz="3200" dirty="0">
                <a:solidFill>
                  <a:schemeClr val="bg1"/>
                </a:solidFill>
                <a:latin typeface="Watford DB" pitchFamily="2" charset="0"/>
                <a:ea typeface="造字工房劲黑（非商用）常规体" pitchFamily="50" charset="-122"/>
              </a:endParaRPr>
            </a:p>
          </p:txBody>
        </p:sp>
      </p:grpSp>
      <p:grpSp>
        <p:nvGrpSpPr>
          <p:cNvPr id="4" name="组合 3"/>
          <p:cNvGrpSpPr/>
          <p:nvPr/>
        </p:nvGrpSpPr>
        <p:grpSpPr>
          <a:xfrm>
            <a:off x="4326253" y="1139992"/>
            <a:ext cx="1118835" cy="1118835"/>
            <a:chOff x="4326253" y="1139992"/>
            <a:chExt cx="1118835" cy="1118835"/>
          </a:xfrm>
        </p:grpSpPr>
        <p:sp>
          <p:nvSpPr>
            <p:cNvPr id="31" name="椭圆 30"/>
            <p:cNvSpPr/>
            <p:nvPr/>
          </p:nvSpPr>
          <p:spPr>
            <a:xfrm>
              <a:off x="4326253" y="1139992"/>
              <a:ext cx="1118835" cy="1118835"/>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39"/>
            <p:cNvSpPr txBox="1"/>
            <p:nvPr/>
          </p:nvSpPr>
          <p:spPr>
            <a:xfrm>
              <a:off x="4641600" y="1392507"/>
              <a:ext cx="449162" cy="584775"/>
            </a:xfrm>
            <a:prstGeom prst="rect">
              <a:avLst/>
            </a:prstGeom>
            <a:noFill/>
          </p:spPr>
          <p:txBody>
            <a:bodyPr wrap="none" rtlCol="0">
              <a:spAutoFit/>
            </a:bodyPr>
            <a:lstStyle/>
            <a:p>
              <a:r>
                <a:rPr lang="en-US" altLang="zh-CN" sz="3200" dirty="0">
                  <a:solidFill>
                    <a:schemeClr val="bg1"/>
                  </a:solidFill>
                  <a:latin typeface="Watford DB" pitchFamily="2" charset="0"/>
                  <a:ea typeface="造字工房劲黑（非商用）常规体" pitchFamily="50" charset="-122"/>
                </a:rPr>
                <a:t>C</a:t>
              </a:r>
              <a:endParaRPr lang="zh-CN" altLang="en-US" sz="3200" dirty="0">
                <a:solidFill>
                  <a:schemeClr val="bg1"/>
                </a:solidFill>
                <a:latin typeface="Watford DB" pitchFamily="2" charset="0"/>
                <a:ea typeface="造字工房劲黑（非商用）常规体" pitchFamily="50" charset="-122"/>
              </a:endParaRPr>
            </a:p>
          </p:txBody>
        </p:sp>
      </p:grpSp>
      <p:grpSp>
        <p:nvGrpSpPr>
          <p:cNvPr id="3" name="组合 2"/>
          <p:cNvGrpSpPr/>
          <p:nvPr/>
        </p:nvGrpSpPr>
        <p:grpSpPr>
          <a:xfrm>
            <a:off x="2662509" y="2571750"/>
            <a:ext cx="1102257" cy="1102257"/>
            <a:chOff x="2662509" y="2571750"/>
            <a:chExt cx="1102257" cy="1102257"/>
          </a:xfrm>
        </p:grpSpPr>
        <p:grpSp>
          <p:nvGrpSpPr>
            <p:cNvPr id="10" name="组合 9"/>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椭圆 1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TextBox 38"/>
            <p:cNvSpPr txBox="1"/>
            <p:nvPr/>
          </p:nvSpPr>
          <p:spPr>
            <a:xfrm>
              <a:off x="2966682" y="2830490"/>
              <a:ext cx="502061" cy="584775"/>
            </a:xfrm>
            <a:prstGeom prst="rect">
              <a:avLst/>
            </a:prstGeom>
            <a:noFill/>
          </p:spPr>
          <p:txBody>
            <a:bodyPr wrap="none" rtlCol="0">
              <a:spAutoFit/>
            </a:bodyPr>
            <a:lstStyle/>
            <a:p>
              <a:r>
                <a:rPr lang="en-US" altLang="zh-CN" sz="3200" dirty="0">
                  <a:latin typeface="Watford DB" pitchFamily="2" charset="0"/>
                  <a:ea typeface="造字工房劲黑（非商用）常规体" pitchFamily="50" charset="-122"/>
                </a:rPr>
                <a:t>B</a:t>
              </a:r>
              <a:endParaRPr lang="zh-CN" altLang="en-US" sz="3200" dirty="0">
                <a:latin typeface="Watford DB" pitchFamily="2" charset="0"/>
                <a:ea typeface="造字工房劲黑（非商用）常规体" pitchFamily="50" charset="-122"/>
              </a:endParaRPr>
            </a:p>
          </p:txBody>
        </p:sp>
      </p:grpSp>
      <p:grpSp>
        <p:nvGrpSpPr>
          <p:cNvPr id="5" name="组合 4"/>
          <p:cNvGrpSpPr/>
          <p:nvPr/>
        </p:nvGrpSpPr>
        <p:grpSpPr>
          <a:xfrm>
            <a:off x="6095144" y="2591727"/>
            <a:ext cx="1102257" cy="1102257"/>
            <a:chOff x="6095144" y="2591727"/>
            <a:chExt cx="1102257" cy="1102257"/>
          </a:xfrm>
        </p:grpSpPr>
        <p:grpSp>
          <p:nvGrpSpPr>
            <p:cNvPr id="35" name="组合 34"/>
            <p:cNvGrpSpPr/>
            <p:nvPr/>
          </p:nvGrpSpPr>
          <p:grpSpPr>
            <a:xfrm>
              <a:off x="6095144" y="2591727"/>
              <a:ext cx="1102257" cy="1102257"/>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TextBox 40"/>
            <p:cNvSpPr txBox="1"/>
            <p:nvPr/>
          </p:nvSpPr>
          <p:spPr>
            <a:xfrm>
              <a:off x="6413831" y="2821439"/>
              <a:ext cx="502061" cy="584775"/>
            </a:xfrm>
            <a:prstGeom prst="rect">
              <a:avLst/>
            </a:prstGeom>
            <a:noFill/>
          </p:spPr>
          <p:txBody>
            <a:bodyPr wrap="none" rtlCol="0">
              <a:spAutoFit/>
            </a:bodyPr>
            <a:lstStyle/>
            <a:p>
              <a:r>
                <a:rPr lang="en-US" altLang="zh-CN" sz="3200" dirty="0">
                  <a:latin typeface="Watford DB" pitchFamily="2" charset="0"/>
                  <a:ea typeface="造字工房劲黑（非商用）常规体" pitchFamily="50" charset="-122"/>
                </a:rPr>
                <a:t>D</a:t>
              </a:r>
              <a:endParaRPr lang="zh-CN" altLang="en-US" sz="3200" dirty="0">
                <a:latin typeface="Watford DB" pitchFamily="2" charset="0"/>
                <a:ea typeface="造字工房劲黑（非商用）常规体" pitchFamily="50" charset="-122"/>
              </a:endParaRPr>
            </a:p>
          </p:txBody>
        </p:sp>
      </p:grpSp>
      <p:sp>
        <p:nvSpPr>
          <p:cNvPr id="49" name="TextBox 48"/>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3800763436"/>
      </p:ext>
    </p:extLst>
  </p:cSld>
  <p:clrMapOvr>
    <a:masterClrMapping/>
  </p:clrMapOvr>
  <p:transition spd="slow">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 presetClass="entr" presetSubtype="4" fill="hold" nodeType="afterEffect" p14:presetBounceEnd="40000">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14:bounceEnd="40000">
                                          <p:cBhvr additive="base">
                                            <p:cTn id="28" dur="500" fill="hold"/>
                                            <p:tgtEl>
                                              <p:spTgt spid="2"/>
                                            </p:tgtEl>
                                            <p:attrNameLst>
                                              <p:attrName>ppt_x</p:attrName>
                                            </p:attrNameLst>
                                          </p:cBhvr>
                                          <p:tavLst>
                                            <p:tav tm="0">
                                              <p:val>
                                                <p:strVal val="#ppt_x"/>
                                              </p:val>
                                            </p:tav>
                                            <p:tav tm="100000">
                                              <p:val>
                                                <p:strVal val="#ppt_x"/>
                                              </p:val>
                                            </p:tav>
                                          </p:tavLst>
                                        </p:anim>
                                        <p:anim calcmode="lin" valueType="num" p14:bounceEnd="40000">
                                          <p:cBhvr additive="base">
                                            <p:cTn id="29" dur="500" fill="hold"/>
                                            <p:tgtEl>
                                              <p:spTgt spid="2"/>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14:presetBounceEnd="40000">
                                      <p:stCondLst>
                                        <p:cond delay="300"/>
                                      </p:stCondLst>
                                      <p:childTnLst>
                                        <p:set>
                                          <p:cBhvr>
                                            <p:cTn id="31" dur="1" fill="hold">
                                              <p:stCondLst>
                                                <p:cond delay="0"/>
                                              </p:stCondLst>
                                            </p:cTn>
                                            <p:tgtEl>
                                              <p:spTgt spid="3"/>
                                            </p:tgtEl>
                                            <p:attrNameLst>
                                              <p:attrName>style.visibility</p:attrName>
                                            </p:attrNameLst>
                                          </p:cBhvr>
                                          <p:to>
                                            <p:strVal val="visible"/>
                                          </p:to>
                                        </p:set>
                                        <p:anim calcmode="lin" valueType="num" p14:bounceEnd="40000">
                                          <p:cBhvr additive="base">
                                            <p:cTn id="32" dur="500" fill="hold"/>
                                            <p:tgtEl>
                                              <p:spTgt spid="3"/>
                                            </p:tgtEl>
                                            <p:attrNameLst>
                                              <p:attrName>ppt_x</p:attrName>
                                            </p:attrNameLst>
                                          </p:cBhvr>
                                          <p:tavLst>
                                            <p:tav tm="0">
                                              <p:val>
                                                <p:strVal val="#ppt_x"/>
                                              </p:val>
                                            </p:tav>
                                            <p:tav tm="100000">
                                              <p:val>
                                                <p:strVal val="#ppt_x"/>
                                              </p:val>
                                            </p:tav>
                                          </p:tavLst>
                                        </p:anim>
                                        <p:anim calcmode="lin" valueType="num" p14:bounceEnd="40000">
                                          <p:cBhvr additive="base">
                                            <p:cTn id="33" dur="500" fill="hold"/>
                                            <p:tgtEl>
                                              <p:spTgt spid="3"/>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14:presetBounceEnd="40000">
                                      <p:stCondLst>
                                        <p:cond delay="600"/>
                                      </p:stCondLst>
                                      <p:childTnLst>
                                        <p:set>
                                          <p:cBhvr>
                                            <p:cTn id="35" dur="1" fill="hold">
                                              <p:stCondLst>
                                                <p:cond delay="0"/>
                                              </p:stCondLst>
                                            </p:cTn>
                                            <p:tgtEl>
                                              <p:spTgt spid="4"/>
                                            </p:tgtEl>
                                            <p:attrNameLst>
                                              <p:attrName>style.visibility</p:attrName>
                                            </p:attrNameLst>
                                          </p:cBhvr>
                                          <p:to>
                                            <p:strVal val="visible"/>
                                          </p:to>
                                        </p:set>
                                        <p:anim calcmode="lin" valueType="num" p14:bounceEnd="40000">
                                          <p:cBhvr additive="base">
                                            <p:cTn id="36" dur="500" fill="hold"/>
                                            <p:tgtEl>
                                              <p:spTgt spid="4"/>
                                            </p:tgtEl>
                                            <p:attrNameLst>
                                              <p:attrName>ppt_x</p:attrName>
                                            </p:attrNameLst>
                                          </p:cBhvr>
                                          <p:tavLst>
                                            <p:tav tm="0">
                                              <p:val>
                                                <p:strVal val="#ppt_x"/>
                                              </p:val>
                                            </p:tav>
                                            <p:tav tm="100000">
                                              <p:val>
                                                <p:strVal val="#ppt_x"/>
                                              </p:val>
                                            </p:tav>
                                          </p:tavLst>
                                        </p:anim>
                                        <p:anim calcmode="lin" valueType="num" p14:bounceEnd="40000">
                                          <p:cBhvr additive="base">
                                            <p:cTn id="37" dur="500" fill="hold"/>
                                            <p:tgtEl>
                                              <p:spTgt spid="4"/>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14:presetBounceEnd="40000">
                                      <p:stCondLst>
                                        <p:cond delay="900"/>
                                      </p:stCondLst>
                                      <p:childTnLst>
                                        <p:set>
                                          <p:cBhvr>
                                            <p:cTn id="39" dur="1" fill="hold">
                                              <p:stCondLst>
                                                <p:cond delay="0"/>
                                              </p:stCondLst>
                                            </p:cTn>
                                            <p:tgtEl>
                                              <p:spTgt spid="5"/>
                                            </p:tgtEl>
                                            <p:attrNameLst>
                                              <p:attrName>style.visibility</p:attrName>
                                            </p:attrNameLst>
                                          </p:cBhvr>
                                          <p:to>
                                            <p:strVal val="visible"/>
                                          </p:to>
                                        </p:set>
                                        <p:anim calcmode="lin" valueType="num" p14:bounceEnd="40000">
                                          <p:cBhvr additive="base">
                                            <p:cTn id="40" dur="50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41" dur="500" fill="hold"/>
                                            <p:tgtEl>
                                              <p:spTgt spid="5"/>
                                            </p:tgtEl>
                                            <p:attrNameLst>
                                              <p:attrName>ppt_y</p:attrName>
                                            </p:attrNameLst>
                                          </p:cBhvr>
                                          <p:tavLst>
                                            <p:tav tm="0">
                                              <p:val>
                                                <p:strVal val="1+#ppt_h/2"/>
                                              </p:val>
                                            </p:tav>
                                            <p:tav tm="100000">
                                              <p:val>
                                                <p:strVal val="#ppt_y"/>
                                              </p:val>
                                            </p:tav>
                                          </p:tavLst>
                                        </p:anim>
                                      </p:childTnLst>
                                    </p:cTn>
                                  </p:par>
                                  <p:par>
                                    <p:cTn id="42" presetID="18" presetClass="entr" presetSubtype="6" fill="hold" nodeType="withEffect">
                                      <p:stCondLst>
                                        <p:cond delay="500"/>
                                      </p:stCondLst>
                                      <p:childTnLst>
                                        <p:set>
                                          <p:cBhvr>
                                            <p:cTn id="43" dur="1" fill="hold">
                                              <p:stCondLst>
                                                <p:cond delay="0"/>
                                              </p:stCondLst>
                                            </p:cTn>
                                            <p:tgtEl>
                                              <p:spTgt spid="6"/>
                                            </p:tgtEl>
                                            <p:attrNameLst>
                                              <p:attrName>style.visibility</p:attrName>
                                            </p:attrNameLst>
                                          </p:cBhvr>
                                          <p:to>
                                            <p:strVal val="visible"/>
                                          </p:to>
                                        </p:set>
                                        <p:animEffect transition="in" filter="strips(downRight)">
                                          <p:cBhvr>
                                            <p:cTn id="44" dur="500"/>
                                            <p:tgtEl>
                                              <p:spTgt spid="6"/>
                                            </p:tgtEl>
                                          </p:cBhvr>
                                        </p:animEffect>
                                      </p:childTnLst>
                                    </p:cTn>
                                  </p:par>
                                  <p:par>
                                    <p:cTn id="45" presetID="18" presetClass="entr" presetSubtype="6" fill="hold" nodeType="withEffect">
                                      <p:stCondLst>
                                        <p:cond delay="800"/>
                                      </p:stCondLst>
                                      <p:childTnLst>
                                        <p:set>
                                          <p:cBhvr>
                                            <p:cTn id="46" dur="1" fill="hold">
                                              <p:stCondLst>
                                                <p:cond delay="0"/>
                                              </p:stCondLst>
                                            </p:cTn>
                                            <p:tgtEl>
                                              <p:spTgt spid="7"/>
                                            </p:tgtEl>
                                            <p:attrNameLst>
                                              <p:attrName>style.visibility</p:attrName>
                                            </p:attrNameLst>
                                          </p:cBhvr>
                                          <p:to>
                                            <p:strVal val="visible"/>
                                          </p:to>
                                        </p:set>
                                        <p:animEffect transition="in" filter="strips(downRight)">
                                          <p:cBhvr>
                                            <p:cTn id="47" dur="500"/>
                                            <p:tgtEl>
                                              <p:spTgt spid="7"/>
                                            </p:tgtEl>
                                          </p:cBhvr>
                                        </p:animEffect>
                                      </p:childTnLst>
                                    </p:cTn>
                                  </p:par>
                                  <p:par>
                                    <p:cTn id="48" presetID="18" presetClass="entr" presetSubtype="6" fill="hold" nodeType="withEffect">
                                      <p:stCondLst>
                                        <p:cond delay="1100"/>
                                      </p:stCondLst>
                                      <p:childTnLst>
                                        <p:set>
                                          <p:cBhvr>
                                            <p:cTn id="49" dur="1" fill="hold">
                                              <p:stCondLst>
                                                <p:cond delay="0"/>
                                              </p:stCondLst>
                                            </p:cTn>
                                            <p:tgtEl>
                                              <p:spTgt spid="8"/>
                                            </p:tgtEl>
                                            <p:attrNameLst>
                                              <p:attrName>style.visibility</p:attrName>
                                            </p:attrNameLst>
                                          </p:cBhvr>
                                          <p:to>
                                            <p:strVal val="visible"/>
                                          </p:to>
                                        </p:set>
                                        <p:animEffect transition="in" filter="strips(downRight)">
                                          <p:cBhvr>
                                            <p:cTn id="50" dur="500"/>
                                            <p:tgtEl>
                                              <p:spTgt spid="8"/>
                                            </p:tgtEl>
                                          </p:cBhvr>
                                        </p:animEffect>
                                      </p:childTnLst>
                                    </p:cTn>
                                  </p:par>
                                  <p:par>
                                    <p:cTn id="51" presetID="18" presetClass="entr" presetSubtype="6" fill="hold" nodeType="withEffect">
                                      <p:stCondLst>
                                        <p:cond delay="1400"/>
                                      </p:stCondLst>
                                      <p:childTnLst>
                                        <p:set>
                                          <p:cBhvr>
                                            <p:cTn id="52" dur="1" fill="hold">
                                              <p:stCondLst>
                                                <p:cond delay="0"/>
                                              </p:stCondLst>
                                            </p:cTn>
                                            <p:tgtEl>
                                              <p:spTgt spid="46"/>
                                            </p:tgtEl>
                                            <p:attrNameLst>
                                              <p:attrName>style.visibility</p:attrName>
                                            </p:attrNameLst>
                                          </p:cBhvr>
                                          <p:to>
                                            <p:strVal val="visible"/>
                                          </p:to>
                                        </p:set>
                                        <p:animEffect transition="in" filter="strips(downRight)">
                                          <p:cBhvr>
                                            <p:cTn id="53" dur="500"/>
                                            <p:tgtEl>
                                              <p:spTgt spid="46"/>
                                            </p:tgtEl>
                                          </p:cBhvr>
                                        </p:animEffect>
                                      </p:childTnLst>
                                    </p:cTn>
                                  </p:par>
                                </p:childTnLst>
                              </p:cTn>
                            </p:par>
                            <p:par>
                              <p:cTn id="54" fill="hold">
                                <p:stCondLst>
                                  <p:cond delay="3000"/>
                                </p:stCondLst>
                                <p:childTnLst>
                                  <p:par>
                                    <p:cTn id="55" presetID="10" presetClass="entr" presetSubtype="0" fill="hold" grpId="0" nodeType="after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2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4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 presetClass="entr" presetSubtype="4"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30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60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500" fill="hold"/>
                                            <p:tgtEl>
                                              <p:spTgt spid="4"/>
                                            </p:tgtEl>
                                            <p:attrNameLst>
                                              <p:attrName>ppt_x</p:attrName>
                                            </p:attrNameLst>
                                          </p:cBhvr>
                                          <p:tavLst>
                                            <p:tav tm="0">
                                              <p:val>
                                                <p:strVal val="#ppt_x"/>
                                              </p:val>
                                            </p:tav>
                                            <p:tav tm="100000">
                                              <p:val>
                                                <p:strVal val="#ppt_x"/>
                                              </p:val>
                                            </p:tav>
                                          </p:tavLst>
                                        </p:anim>
                                        <p:anim calcmode="lin" valueType="num">
                                          <p:cBhvr additive="base">
                                            <p:cTn id="37" dur="500" fill="hold"/>
                                            <p:tgtEl>
                                              <p:spTgt spid="4"/>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900"/>
                                      </p:stCondLst>
                                      <p:childTnLst>
                                        <p:set>
                                          <p:cBhvr>
                                            <p:cTn id="39" dur="1" fill="hold">
                                              <p:stCondLst>
                                                <p:cond delay="0"/>
                                              </p:stCondLst>
                                            </p:cTn>
                                            <p:tgtEl>
                                              <p:spTgt spid="5"/>
                                            </p:tgtEl>
                                            <p:attrNameLst>
                                              <p:attrName>style.visibility</p:attrName>
                                            </p:attrNameLst>
                                          </p:cBhvr>
                                          <p:to>
                                            <p:strVal val="visible"/>
                                          </p:to>
                                        </p:set>
                                        <p:anim calcmode="lin" valueType="num">
                                          <p:cBhvr additive="base">
                                            <p:cTn id="40" dur="500" fill="hold"/>
                                            <p:tgtEl>
                                              <p:spTgt spid="5"/>
                                            </p:tgtEl>
                                            <p:attrNameLst>
                                              <p:attrName>ppt_x</p:attrName>
                                            </p:attrNameLst>
                                          </p:cBhvr>
                                          <p:tavLst>
                                            <p:tav tm="0">
                                              <p:val>
                                                <p:strVal val="#ppt_x"/>
                                              </p:val>
                                            </p:tav>
                                            <p:tav tm="100000">
                                              <p:val>
                                                <p:strVal val="#ppt_x"/>
                                              </p:val>
                                            </p:tav>
                                          </p:tavLst>
                                        </p:anim>
                                        <p:anim calcmode="lin" valueType="num">
                                          <p:cBhvr additive="base">
                                            <p:cTn id="41" dur="500" fill="hold"/>
                                            <p:tgtEl>
                                              <p:spTgt spid="5"/>
                                            </p:tgtEl>
                                            <p:attrNameLst>
                                              <p:attrName>ppt_y</p:attrName>
                                            </p:attrNameLst>
                                          </p:cBhvr>
                                          <p:tavLst>
                                            <p:tav tm="0">
                                              <p:val>
                                                <p:strVal val="1+#ppt_h/2"/>
                                              </p:val>
                                            </p:tav>
                                            <p:tav tm="100000">
                                              <p:val>
                                                <p:strVal val="#ppt_y"/>
                                              </p:val>
                                            </p:tav>
                                          </p:tavLst>
                                        </p:anim>
                                      </p:childTnLst>
                                    </p:cTn>
                                  </p:par>
                                  <p:par>
                                    <p:cTn id="42" presetID="18" presetClass="entr" presetSubtype="6" fill="hold" nodeType="withEffect">
                                      <p:stCondLst>
                                        <p:cond delay="500"/>
                                      </p:stCondLst>
                                      <p:childTnLst>
                                        <p:set>
                                          <p:cBhvr>
                                            <p:cTn id="43" dur="1" fill="hold">
                                              <p:stCondLst>
                                                <p:cond delay="0"/>
                                              </p:stCondLst>
                                            </p:cTn>
                                            <p:tgtEl>
                                              <p:spTgt spid="6"/>
                                            </p:tgtEl>
                                            <p:attrNameLst>
                                              <p:attrName>style.visibility</p:attrName>
                                            </p:attrNameLst>
                                          </p:cBhvr>
                                          <p:to>
                                            <p:strVal val="visible"/>
                                          </p:to>
                                        </p:set>
                                        <p:animEffect transition="in" filter="strips(downRight)">
                                          <p:cBhvr>
                                            <p:cTn id="44" dur="500"/>
                                            <p:tgtEl>
                                              <p:spTgt spid="6"/>
                                            </p:tgtEl>
                                          </p:cBhvr>
                                        </p:animEffect>
                                      </p:childTnLst>
                                    </p:cTn>
                                  </p:par>
                                  <p:par>
                                    <p:cTn id="45" presetID="18" presetClass="entr" presetSubtype="6" fill="hold" nodeType="withEffect">
                                      <p:stCondLst>
                                        <p:cond delay="800"/>
                                      </p:stCondLst>
                                      <p:childTnLst>
                                        <p:set>
                                          <p:cBhvr>
                                            <p:cTn id="46" dur="1" fill="hold">
                                              <p:stCondLst>
                                                <p:cond delay="0"/>
                                              </p:stCondLst>
                                            </p:cTn>
                                            <p:tgtEl>
                                              <p:spTgt spid="7"/>
                                            </p:tgtEl>
                                            <p:attrNameLst>
                                              <p:attrName>style.visibility</p:attrName>
                                            </p:attrNameLst>
                                          </p:cBhvr>
                                          <p:to>
                                            <p:strVal val="visible"/>
                                          </p:to>
                                        </p:set>
                                        <p:animEffect transition="in" filter="strips(downRight)">
                                          <p:cBhvr>
                                            <p:cTn id="47" dur="500"/>
                                            <p:tgtEl>
                                              <p:spTgt spid="7"/>
                                            </p:tgtEl>
                                          </p:cBhvr>
                                        </p:animEffect>
                                      </p:childTnLst>
                                    </p:cTn>
                                  </p:par>
                                  <p:par>
                                    <p:cTn id="48" presetID="18" presetClass="entr" presetSubtype="6" fill="hold" nodeType="withEffect">
                                      <p:stCondLst>
                                        <p:cond delay="1100"/>
                                      </p:stCondLst>
                                      <p:childTnLst>
                                        <p:set>
                                          <p:cBhvr>
                                            <p:cTn id="49" dur="1" fill="hold">
                                              <p:stCondLst>
                                                <p:cond delay="0"/>
                                              </p:stCondLst>
                                            </p:cTn>
                                            <p:tgtEl>
                                              <p:spTgt spid="8"/>
                                            </p:tgtEl>
                                            <p:attrNameLst>
                                              <p:attrName>style.visibility</p:attrName>
                                            </p:attrNameLst>
                                          </p:cBhvr>
                                          <p:to>
                                            <p:strVal val="visible"/>
                                          </p:to>
                                        </p:set>
                                        <p:animEffect transition="in" filter="strips(downRight)">
                                          <p:cBhvr>
                                            <p:cTn id="50" dur="500"/>
                                            <p:tgtEl>
                                              <p:spTgt spid="8"/>
                                            </p:tgtEl>
                                          </p:cBhvr>
                                        </p:animEffect>
                                      </p:childTnLst>
                                    </p:cTn>
                                  </p:par>
                                  <p:par>
                                    <p:cTn id="51" presetID="18" presetClass="entr" presetSubtype="6" fill="hold" nodeType="withEffect">
                                      <p:stCondLst>
                                        <p:cond delay="1400"/>
                                      </p:stCondLst>
                                      <p:childTnLst>
                                        <p:set>
                                          <p:cBhvr>
                                            <p:cTn id="52" dur="1" fill="hold">
                                              <p:stCondLst>
                                                <p:cond delay="0"/>
                                              </p:stCondLst>
                                            </p:cTn>
                                            <p:tgtEl>
                                              <p:spTgt spid="46"/>
                                            </p:tgtEl>
                                            <p:attrNameLst>
                                              <p:attrName>style.visibility</p:attrName>
                                            </p:attrNameLst>
                                          </p:cBhvr>
                                          <p:to>
                                            <p:strVal val="visible"/>
                                          </p:to>
                                        </p:set>
                                        <p:animEffect transition="in" filter="strips(downRight)">
                                          <p:cBhvr>
                                            <p:cTn id="53" dur="500"/>
                                            <p:tgtEl>
                                              <p:spTgt spid="46"/>
                                            </p:tgtEl>
                                          </p:cBhvr>
                                        </p:animEffect>
                                      </p:childTnLst>
                                    </p:cTn>
                                  </p:par>
                                </p:childTnLst>
                              </p:cTn>
                            </p:par>
                            <p:par>
                              <p:cTn id="54" fill="hold">
                                <p:stCondLst>
                                  <p:cond delay="3000"/>
                                </p:stCondLst>
                                <p:childTnLst>
                                  <p:par>
                                    <p:cTn id="55" presetID="10" presetClass="entr" presetSubtype="0" fill="hold" grpId="0" nodeType="after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2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49"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4385435" y="1503159"/>
            <a:ext cx="1107996"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实验数据</a:t>
            </a:r>
          </a:p>
        </p:txBody>
      </p:sp>
      <p:sp>
        <p:nvSpPr>
          <p:cNvPr id="45" name="TextBox 44"/>
          <p:cNvSpPr txBox="1"/>
          <p:nvPr/>
        </p:nvSpPr>
        <p:spPr>
          <a:xfrm>
            <a:off x="4385435" y="1915871"/>
            <a:ext cx="1107996"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实验难点</a:t>
            </a:r>
          </a:p>
        </p:txBody>
      </p:sp>
      <p:sp>
        <p:nvSpPr>
          <p:cNvPr id="46" name="TextBox 45"/>
          <p:cNvSpPr txBox="1"/>
          <p:nvPr/>
        </p:nvSpPr>
        <p:spPr>
          <a:xfrm>
            <a:off x="4385435" y="2328583"/>
            <a:ext cx="1107996"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案例分析</a:t>
            </a:r>
          </a:p>
        </p:txBody>
      </p:sp>
      <p:sp>
        <p:nvSpPr>
          <p:cNvPr id="47" name="TextBox 46"/>
          <p:cNvSpPr txBox="1"/>
          <p:nvPr/>
        </p:nvSpPr>
        <p:spPr>
          <a:xfrm>
            <a:off x="4385435" y="2741295"/>
            <a:ext cx="1107996"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问题评估</a:t>
            </a:r>
          </a:p>
        </p:txBody>
      </p:sp>
      <p:sp>
        <p:nvSpPr>
          <p:cNvPr id="48" name="TextBox 47"/>
          <p:cNvSpPr txBox="1"/>
          <p:nvPr/>
        </p:nvSpPr>
        <p:spPr>
          <a:xfrm>
            <a:off x="5464501" y="1580883"/>
            <a:ext cx="569708" cy="276999"/>
          </a:xfrm>
          <a:prstGeom prst="rect">
            <a:avLst/>
          </a:prstGeom>
          <a:noFill/>
        </p:spPr>
        <p:txBody>
          <a:bodyPr wrap="none" rtlCol="0">
            <a:spAutoFit/>
          </a:bodyPr>
          <a:lstStyle/>
          <a:p>
            <a:r>
              <a:rPr lang="en-US" altLang="zh-CN" sz="1200" dirty="0">
                <a:solidFill>
                  <a:srgbClr val="C00000"/>
                </a:solidFill>
                <a:latin typeface="Kozuka Gothic Pro R" pitchFamily="34" charset="-128"/>
                <a:ea typeface="Kozuka Gothic Pro R" pitchFamily="34" charset="-128"/>
              </a:rPr>
              <a:t>DATA</a:t>
            </a:r>
            <a:endParaRPr lang="zh-CN" altLang="en-US" sz="1200" dirty="0">
              <a:solidFill>
                <a:srgbClr val="C00000"/>
              </a:solidFill>
              <a:latin typeface="Kozuka Gothic Pro R" pitchFamily="34" charset="-128"/>
              <a:ea typeface="Kozuka Gothic Pro R" pitchFamily="34" charset="-128"/>
            </a:endParaRPr>
          </a:p>
        </p:txBody>
      </p:sp>
      <p:sp>
        <p:nvSpPr>
          <p:cNvPr id="49" name="TextBox 48"/>
          <p:cNvSpPr txBox="1"/>
          <p:nvPr/>
        </p:nvSpPr>
        <p:spPr>
          <a:xfrm>
            <a:off x="5464501" y="1989205"/>
            <a:ext cx="1092094" cy="276999"/>
          </a:xfrm>
          <a:prstGeom prst="rect">
            <a:avLst/>
          </a:prstGeom>
          <a:noFill/>
        </p:spPr>
        <p:txBody>
          <a:bodyPr wrap="none" rtlCol="0">
            <a:spAutoFit/>
          </a:bodyPr>
          <a:lstStyle/>
          <a:p>
            <a:pPr algn="ctr"/>
            <a:r>
              <a:rPr lang="en-US" altLang="zh-CN" sz="1200" dirty="0">
                <a:solidFill>
                  <a:srgbClr val="C00000"/>
                </a:solidFill>
                <a:latin typeface="Kozuka Gothic Pro R" pitchFamily="34" charset="-128"/>
                <a:ea typeface="Kozuka Gothic Pro R" pitchFamily="34" charset="-128"/>
              </a:rPr>
              <a:t>DIFFICULTIES</a:t>
            </a:r>
            <a:endParaRPr lang="zh-CN" altLang="en-US" sz="1200" dirty="0">
              <a:solidFill>
                <a:srgbClr val="C00000"/>
              </a:solidFill>
              <a:latin typeface="Kozuka Gothic Pro R" pitchFamily="34" charset="-128"/>
              <a:ea typeface="Kozuka Gothic Pro R" pitchFamily="34" charset="-128"/>
            </a:endParaRPr>
          </a:p>
        </p:txBody>
      </p:sp>
      <p:sp>
        <p:nvSpPr>
          <p:cNvPr id="50" name="TextBox 49"/>
          <p:cNvSpPr txBox="1"/>
          <p:nvPr/>
        </p:nvSpPr>
        <p:spPr>
          <a:xfrm>
            <a:off x="5464501" y="2397527"/>
            <a:ext cx="861261" cy="276999"/>
          </a:xfrm>
          <a:prstGeom prst="rect">
            <a:avLst/>
          </a:prstGeom>
          <a:noFill/>
        </p:spPr>
        <p:txBody>
          <a:bodyPr wrap="none" rtlCol="0">
            <a:spAutoFit/>
          </a:bodyPr>
          <a:lstStyle/>
          <a:p>
            <a:pPr algn="ctr"/>
            <a:r>
              <a:rPr lang="en-US" altLang="zh-CN" sz="1200" dirty="0">
                <a:solidFill>
                  <a:srgbClr val="C00000"/>
                </a:solidFill>
                <a:latin typeface="Kozuka Gothic Pro R" pitchFamily="34" charset="-128"/>
                <a:ea typeface="Kozuka Gothic Pro R" pitchFamily="34" charset="-128"/>
              </a:rPr>
              <a:t>ANALYSIS</a:t>
            </a:r>
            <a:endParaRPr lang="zh-CN" altLang="en-US" sz="1200" dirty="0">
              <a:solidFill>
                <a:srgbClr val="C00000"/>
              </a:solidFill>
              <a:latin typeface="Kozuka Gothic Pro R" pitchFamily="34" charset="-128"/>
              <a:ea typeface="Kozuka Gothic Pro R" pitchFamily="34" charset="-128"/>
            </a:endParaRPr>
          </a:p>
        </p:txBody>
      </p:sp>
      <p:sp>
        <p:nvSpPr>
          <p:cNvPr id="51" name="TextBox 50"/>
          <p:cNvSpPr txBox="1"/>
          <p:nvPr/>
        </p:nvSpPr>
        <p:spPr>
          <a:xfrm>
            <a:off x="5464501" y="2805849"/>
            <a:ext cx="1096775" cy="276999"/>
          </a:xfrm>
          <a:prstGeom prst="rect">
            <a:avLst/>
          </a:prstGeom>
          <a:noFill/>
        </p:spPr>
        <p:txBody>
          <a:bodyPr wrap="none" rtlCol="0">
            <a:spAutoFit/>
          </a:bodyPr>
          <a:lstStyle/>
          <a:p>
            <a:pPr algn="ctr"/>
            <a:r>
              <a:rPr lang="en-US" altLang="zh-CN" sz="1200" dirty="0">
                <a:solidFill>
                  <a:srgbClr val="C00000"/>
                </a:solidFill>
                <a:latin typeface="Kozuka Gothic Pro R" pitchFamily="34" charset="-128"/>
                <a:ea typeface="Kozuka Gothic Pro R" pitchFamily="34" charset="-128"/>
              </a:rPr>
              <a:t>ASSESSMENT</a:t>
            </a:r>
            <a:endParaRPr lang="zh-CN" altLang="en-US" sz="1200" dirty="0">
              <a:solidFill>
                <a:srgbClr val="C00000"/>
              </a:solidFill>
              <a:latin typeface="Kozuka Gothic Pro R" pitchFamily="34" charset="-128"/>
              <a:ea typeface="Kozuka Gothic Pro R" pitchFamily="34" charset="-128"/>
            </a:endParaRPr>
          </a:p>
        </p:txBody>
      </p:sp>
      <p:grpSp>
        <p:nvGrpSpPr>
          <p:cNvPr id="54" name="组合 53"/>
          <p:cNvGrpSpPr/>
          <p:nvPr/>
        </p:nvGrpSpPr>
        <p:grpSpPr>
          <a:xfrm>
            <a:off x="2223167" y="1873561"/>
            <a:ext cx="1301106" cy="1301106"/>
            <a:chOff x="2683251" y="1980687"/>
            <a:chExt cx="1301106" cy="1301106"/>
          </a:xfrm>
          <a:effectLst>
            <a:outerShdw blurRad="254000" dist="254000" dir="8100000" algn="tr" rotWithShape="0">
              <a:prstClr val="black">
                <a:alpha val="50000"/>
              </a:prstClr>
            </a:outerShdw>
          </a:effectLst>
        </p:grpSpPr>
        <p:sp>
          <p:nvSpPr>
            <p:cNvPr id="55" name="椭圆 54"/>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TextBox 55"/>
            <p:cNvSpPr txBox="1"/>
            <p:nvPr/>
          </p:nvSpPr>
          <p:spPr>
            <a:xfrm>
              <a:off x="3002623" y="2185262"/>
              <a:ext cx="662361" cy="830997"/>
            </a:xfrm>
            <a:prstGeom prst="rect">
              <a:avLst/>
            </a:prstGeom>
            <a:solidFill>
              <a:schemeClr val="tx1">
                <a:lumMod val="95000"/>
                <a:lumOff val="5000"/>
              </a:schemeClr>
            </a:solidFill>
          </p:spPr>
          <p:txBody>
            <a:bodyPr wrap="none" rtlCol="0">
              <a:spAutoFit/>
            </a:bodyPr>
            <a:lstStyle/>
            <a:p>
              <a:r>
                <a:rPr lang="en-US" altLang="zh-CN" sz="4800" dirty="0">
                  <a:solidFill>
                    <a:schemeClr val="bg1"/>
                  </a:solidFill>
                  <a:latin typeface="Watford DB" pitchFamily="2" charset="0"/>
                  <a:ea typeface="造字工房劲黑（非商用）常规体" pitchFamily="50" charset="-122"/>
                </a:rPr>
                <a:t>4</a:t>
              </a:r>
              <a:endParaRPr lang="zh-CN" altLang="en-US" sz="4800" dirty="0">
                <a:solidFill>
                  <a:schemeClr val="bg1"/>
                </a:solidFill>
                <a:latin typeface="Watford DB" pitchFamily="2" charset="0"/>
                <a:ea typeface="造字工房劲黑（非商用）常规体" pitchFamily="50" charset="-122"/>
              </a:endParaRPr>
            </a:p>
          </p:txBody>
        </p:sp>
      </p:grpSp>
      <p:cxnSp>
        <p:nvCxnSpPr>
          <p:cNvPr id="57" name="直接连接符 56"/>
          <p:cNvCxnSpPr/>
          <p:nvPr/>
        </p:nvCxnSpPr>
        <p:spPr>
          <a:xfrm flipV="1">
            <a:off x="3814736" y="1503159"/>
            <a:ext cx="0" cy="202018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4091547" y="1530657"/>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4091547" y="1968020"/>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4091547" y="2405383"/>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4091547" y="2842746"/>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p:cNvSpPr txBox="1"/>
          <p:nvPr/>
        </p:nvSpPr>
        <p:spPr>
          <a:xfrm>
            <a:off x="4385435" y="3154008"/>
            <a:ext cx="1107996"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研究成果</a:t>
            </a:r>
          </a:p>
        </p:txBody>
      </p:sp>
      <p:sp>
        <p:nvSpPr>
          <p:cNvPr id="25" name="TextBox 24"/>
          <p:cNvSpPr txBox="1"/>
          <p:nvPr/>
        </p:nvSpPr>
        <p:spPr>
          <a:xfrm>
            <a:off x="5464501" y="3214173"/>
            <a:ext cx="1265090" cy="276999"/>
          </a:xfrm>
          <a:prstGeom prst="rect">
            <a:avLst/>
          </a:prstGeom>
          <a:noFill/>
        </p:spPr>
        <p:txBody>
          <a:bodyPr wrap="none" rtlCol="0">
            <a:spAutoFit/>
          </a:bodyPr>
          <a:lstStyle/>
          <a:p>
            <a:pPr algn="ctr"/>
            <a:r>
              <a:rPr lang="en-US" altLang="zh-CN" sz="1200" dirty="0">
                <a:solidFill>
                  <a:srgbClr val="C00000"/>
                </a:solidFill>
                <a:latin typeface="Kozuka Gothic Pro R" pitchFamily="34" charset="-128"/>
                <a:ea typeface="Kozuka Gothic Pro R" pitchFamily="34" charset="-128"/>
              </a:rPr>
              <a:t>ACHIEVEMENTS</a:t>
            </a:r>
            <a:endParaRPr lang="zh-CN" altLang="en-US" sz="1200" dirty="0">
              <a:solidFill>
                <a:srgbClr val="C00000"/>
              </a:solidFill>
              <a:latin typeface="Kozuka Gothic Pro R" pitchFamily="34" charset="-128"/>
              <a:ea typeface="Kozuka Gothic Pro R" pitchFamily="34" charset="-128"/>
            </a:endParaRPr>
          </a:p>
        </p:txBody>
      </p:sp>
      <p:sp>
        <p:nvSpPr>
          <p:cNvPr id="27" name="椭圆 26"/>
          <p:cNvSpPr/>
          <p:nvPr/>
        </p:nvSpPr>
        <p:spPr>
          <a:xfrm>
            <a:off x="4091546" y="3201285"/>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189207261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p:tgtEl>
                                          <p:spTgt spid="54"/>
                                        </p:tgtEl>
                                        <p:attrNameLst>
                                          <p:attrName>ppt_x</p:attrName>
                                        </p:attrNameLst>
                                      </p:cBhvr>
                                      <p:tavLst>
                                        <p:tav tm="0">
                                          <p:val>
                                            <p:strVal val="#ppt_x+#ppt_w*1.125000"/>
                                          </p:val>
                                        </p:tav>
                                        <p:tav tm="100000">
                                          <p:val>
                                            <p:strVal val="#ppt_x"/>
                                          </p:val>
                                        </p:tav>
                                      </p:tavLst>
                                    </p:anim>
                                    <p:animEffect transition="in" filter="wipe(left)">
                                      <p:cBhvr>
                                        <p:cTn id="12" dur="500"/>
                                        <p:tgtEl>
                                          <p:spTgt spid="54"/>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p:tgtEl>
                                          <p:spTgt spid="58"/>
                                        </p:tgtEl>
                                        <p:attrNameLst>
                                          <p:attrName>ppt_x</p:attrName>
                                        </p:attrNameLst>
                                      </p:cBhvr>
                                      <p:tavLst>
                                        <p:tav tm="0">
                                          <p:val>
                                            <p:strVal val="#ppt_x-#ppt_w*1.125000"/>
                                          </p:val>
                                        </p:tav>
                                        <p:tav tm="100000">
                                          <p:val>
                                            <p:strVal val="#ppt_x"/>
                                          </p:val>
                                        </p:tav>
                                      </p:tavLst>
                                    </p:anim>
                                    <p:animEffect transition="in" filter="wipe(right)">
                                      <p:cBhvr>
                                        <p:cTn id="16" dur="500"/>
                                        <p:tgtEl>
                                          <p:spTgt spid="58"/>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p:tgtEl>
                                          <p:spTgt spid="59"/>
                                        </p:tgtEl>
                                        <p:attrNameLst>
                                          <p:attrName>ppt_x</p:attrName>
                                        </p:attrNameLst>
                                      </p:cBhvr>
                                      <p:tavLst>
                                        <p:tav tm="0">
                                          <p:val>
                                            <p:strVal val="#ppt_x-#ppt_w*1.125000"/>
                                          </p:val>
                                        </p:tav>
                                        <p:tav tm="100000">
                                          <p:val>
                                            <p:strVal val="#ppt_x"/>
                                          </p:val>
                                        </p:tav>
                                      </p:tavLst>
                                    </p:anim>
                                    <p:animEffect transition="in" filter="wipe(right)">
                                      <p:cBhvr>
                                        <p:cTn id="20" dur="500"/>
                                        <p:tgtEl>
                                          <p:spTgt spid="59"/>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cBhvr additive="base">
                                        <p:cTn id="23" dur="500"/>
                                        <p:tgtEl>
                                          <p:spTgt spid="60"/>
                                        </p:tgtEl>
                                        <p:attrNameLst>
                                          <p:attrName>ppt_x</p:attrName>
                                        </p:attrNameLst>
                                      </p:cBhvr>
                                      <p:tavLst>
                                        <p:tav tm="0">
                                          <p:val>
                                            <p:strVal val="#ppt_x-#ppt_w*1.125000"/>
                                          </p:val>
                                        </p:tav>
                                        <p:tav tm="100000">
                                          <p:val>
                                            <p:strVal val="#ppt_x"/>
                                          </p:val>
                                        </p:tav>
                                      </p:tavLst>
                                    </p:anim>
                                    <p:animEffect transition="in" filter="wipe(right)">
                                      <p:cBhvr>
                                        <p:cTn id="24" dur="500"/>
                                        <p:tgtEl>
                                          <p:spTgt spid="60"/>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anim calcmode="lin" valueType="num">
                                      <p:cBhvr additive="base">
                                        <p:cTn id="27" dur="500"/>
                                        <p:tgtEl>
                                          <p:spTgt spid="61"/>
                                        </p:tgtEl>
                                        <p:attrNameLst>
                                          <p:attrName>ppt_x</p:attrName>
                                        </p:attrNameLst>
                                      </p:cBhvr>
                                      <p:tavLst>
                                        <p:tav tm="0">
                                          <p:val>
                                            <p:strVal val="#ppt_x-#ppt_w*1.125000"/>
                                          </p:val>
                                        </p:tav>
                                        <p:tav tm="100000">
                                          <p:val>
                                            <p:strVal val="#ppt_x"/>
                                          </p:val>
                                        </p:tav>
                                      </p:tavLst>
                                    </p:anim>
                                    <p:animEffect transition="in" filter="wipe(right)">
                                      <p:cBhvr>
                                        <p:cTn id="28" dur="500"/>
                                        <p:tgtEl>
                                          <p:spTgt spid="61"/>
                                        </p:tgtEl>
                                      </p:cBhvr>
                                    </p:animEffect>
                                  </p:childTnLst>
                                </p:cTn>
                              </p:par>
                              <p:par>
                                <p:cTn id="29" presetID="12" presetClass="entr" presetSubtype="8"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p:tgtEl>
                                          <p:spTgt spid="27"/>
                                        </p:tgtEl>
                                        <p:attrNameLst>
                                          <p:attrName>ppt_x</p:attrName>
                                        </p:attrNameLst>
                                      </p:cBhvr>
                                      <p:tavLst>
                                        <p:tav tm="0">
                                          <p:val>
                                            <p:strVal val="#ppt_x-#ppt_w*1.125000"/>
                                          </p:val>
                                        </p:tav>
                                        <p:tav tm="100000">
                                          <p:val>
                                            <p:strVal val="#ppt_x"/>
                                          </p:val>
                                        </p:tav>
                                      </p:tavLst>
                                    </p:anim>
                                    <p:animEffect transition="in" filter="wipe(right)">
                                      <p:cBhvr>
                                        <p:cTn id="32" dur="500"/>
                                        <p:tgtEl>
                                          <p:spTgt spid="27"/>
                                        </p:tgtEl>
                                      </p:cBhvr>
                                    </p:animEffect>
                                  </p:childTnLst>
                                </p:cTn>
                              </p:par>
                              <p:par>
                                <p:cTn id="33" presetID="12" presetClass="entr" presetSubtype="8" fill="hold" grpId="0" nodeType="withEffect">
                                  <p:stCondLst>
                                    <p:cond delay="300"/>
                                  </p:stCondLst>
                                  <p:childTnLst>
                                    <p:set>
                                      <p:cBhvr>
                                        <p:cTn id="34" dur="1" fill="hold">
                                          <p:stCondLst>
                                            <p:cond delay="0"/>
                                          </p:stCondLst>
                                        </p:cTn>
                                        <p:tgtEl>
                                          <p:spTgt spid="44"/>
                                        </p:tgtEl>
                                        <p:attrNameLst>
                                          <p:attrName>style.visibility</p:attrName>
                                        </p:attrNameLst>
                                      </p:cBhvr>
                                      <p:to>
                                        <p:strVal val="visible"/>
                                      </p:to>
                                    </p:set>
                                    <p:anim calcmode="lin" valueType="num">
                                      <p:cBhvr additive="base">
                                        <p:cTn id="35" dur="500"/>
                                        <p:tgtEl>
                                          <p:spTgt spid="44"/>
                                        </p:tgtEl>
                                        <p:attrNameLst>
                                          <p:attrName>ppt_x</p:attrName>
                                        </p:attrNameLst>
                                      </p:cBhvr>
                                      <p:tavLst>
                                        <p:tav tm="0">
                                          <p:val>
                                            <p:strVal val="#ppt_x-#ppt_w*1.125000"/>
                                          </p:val>
                                        </p:tav>
                                        <p:tav tm="100000">
                                          <p:val>
                                            <p:strVal val="#ppt_x"/>
                                          </p:val>
                                        </p:tav>
                                      </p:tavLst>
                                    </p:anim>
                                    <p:animEffect transition="in" filter="wipe(right)">
                                      <p:cBhvr>
                                        <p:cTn id="36" dur="500"/>
                                        <p:tgtEl>
                                          <p:spTgt spid="44"/>
                                        </p:tgtEl>
                                      </p:cBhvr>
                                    </p:animEffect>
                                  </p:childTnLst>
                                </p:cTn>
                              </p:par>
                              <p:par>
                                <p:cTn id="37" presetID="12" presetClass="entr" presetSubtype="8" fill="hold" grpId="0" nodeType="withEffect">
                                  <p:stCondLst>
                                    <p:cond delay="30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500"/>
                                        <p:tgtEl>
                                          <p:spTgt spid="45"/>
                                        </p:tgtEl>
                                        <p:attrNameLst>
                                          <p:attrName>ppt_x</p:attrName>
                                        </p:attrNameLst>
                                      </p:cBhvr>
                                      <p:tavLst>
                                        <p:tav tm="0">
                                          <p:val>
                                            <p:strVal val="#ppt_x-#ppt_w*1.125000"/>
                                          </p:val>
                                        </p:tav>
                                        <p:tav tm="100000">
                                          <p:val>
                                            <p:strVal val="#ppt_x"/>
                                          </p:val>
                                        </p:tav>
                                      </p:tavLst>
                                    </p:anim>
                                    <p:animEffect transition="in" filter="wipe(right)">
                                      <p:cBhvr>
                                        <p:cTn id="40" dur="500"/>
                                        <p:tgtEl>
                                          <p:spTgt spid="45"/>
                                        </p:tgtEl>
                                      </p:cBhvr>
                                    </p:animEffect>
                                  </p:childTnLst>
                                </p:cTn>
                              </p:par>
                              <p:par>
                                <p:cTn id="41" presetID="12" presetClass="entr" presetSubtype="8" fill="hold" grpId="0" nodeType="withEffect">
                                  <p:stCondLst>
                                    <p:cond delay="30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500"/>
                                        <p:tgtEl>
                                          <p:spTgt spid="46"/>
                                        </p:tgtEl>
                                        <p:attrNameLst>
                                          <p:attrName>ppt_x</p:attrName>
                                        </p:attrNameLst>
                                      </p:cBhvr>
                                      <p:tavLst>
                                        <p:tav tm="0">
                                          <p:val>
                                            <p:strVal val="#ppt_x-#ppt_w*1.125000"/>
                                          </p:val>
                                        </p:tav>
                                        <p:tav tm="100000">
                                          <p:val>
                                            <p:strVal val="#ppt_x"/>
                                          </p:val>
                                        </p:tav>
                                      </p:tavLst>
                                    </p:anim>
                                    <p:animEffect transition="in" filter="wipe(right)">
                                      <p:cBhvr>
                                        <p:cTn id="44" dur="500"/>
                                        <p:tgtEl>
                                          <p:spTgt spid="46"/>
                                        </p:tgtEl>
                                      </p:cBhvr>
                                    </p:animEffect>
                                  </p:childTnLst>
                                </p:cTn>
                              </p:par>
                              <p:par>
                                <p:cTn id="45" presetID="12" presetClass="entr" presetSubtype="8" fill="hold" grpId="0" nodeType="withEffect">
                                  <p:stCondLst>
                                    <p:cond delay="300"/>
                                  </p:stCondLst>
                                  <p:childTnLst>
                                    <p:set>
                                      <p:cBhvr>
                                        <p:cTn id="46" dur="1" fill="hold">
                                          <p:stCondLst>
                                            <p:cond delay="0"/>
                                          </p:stCondLst>
                                        </p:cTn>
                                        <p:tgtEl>
                                          <p:spTgt spid="47"/>
                                        </p:tgtEl>
                                        <p:attrNameLst>
                                          <p:attrName>style.visibility</p:attrName>
                                        </p:attrNameLst>
                                      </p:cBhvr>
                                      <p:to>
                                        <p:strVal val="visible"/>
                                      </p:to>
                                    </p:set>
                                    <p:anim calcmode="lin" valueType="num">
                                      <p:cBhvr additive="base">
                                        <p:cTn id="47" dur="500"/>
                                        <p:tgtEl>
                                          <p:spTgt spid="47"/>
                                        </p:tgtEl>
                                        <p:attrNameLst>
                                          <p:attrName>ppt_x</p:attrName>
                                        </p:attrNameLst>
                                      </p:cBhvr>
                                      <p:tavLst>
                                        <p:tav tm="0">
                                          <p:val>
                                            <p:strVal val="#ppt_x-#ppt_w*1.125000"/>
                                          </p:val>
                                        </p:tav>
                                        <p:tav tm="100000">
                                          <p:val>
                                            <p:strVal val="#ppt_x"/>
                                          </p:val>
                                        </p:tav>
                                      </p:tavLst>
                                    </p:anim>
                                    <p:animEffect transition="in" filter="wipe(right)">
                                      <p:cBhvr>
                                        <p:cTn id="48" dur="500"/>
                                        <p:tgtEl>
                                          <p:spTgt spid="47"/>
                                        </p:tgtEl>
                                      </p:cBhvr>
                                    </p:animEffect>
                                  </p:childTnLst>
                                </p:cTn>
                              </p:par>
                              <p:par>
                                <p:cTn id="49" presetID="12" presetClass="entr" presetSubtype="8" fill="hold" grpId="0" nodeType="withEffect">
                                  <p:stCondLst>
                                    <p:cond delay="30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p:tgtEl>
                                          <p:spTgt spid="24"/>
                                        </p:tgtEl>
                                        <p:attrNameLst>
                                          <p:attrName>ppt_x</p:attrName>
                                        </p:attrNameLst>
                                      </p:cBhvr>
                                      <p:tavLst>
                                        <p:tav tm="0">
                                          <p:val>
                                            <p:strVal val="#ppt_x-#ppt_w*1.125000"/>
                                          </p:val>
                                        </p:tav>
                                        <p:tav tm="100000">
                                          <p:val>
                                            <p:strVal val="#ppt_x"/>
                                          </p:val>
                                        </p:tav>
                                      </p:tavLst>
                                    </p:anim>
                                    <p:animEffect transition="in" filter="wipe(right)">
                                      <p:cBhvr>
                                        <p:cTn id="52" dur="500"/>
                                        <p:tgtEl>
                                          <p:spTgt spid="24"/>
                                        </p:tgtEl>
                                      </p:cBhvr>
                                    </p:animEffect>
                                  </p:childTnLst>
                                </p:cTn>
                              </p:par>
                              <p:par>
                                <p:cTn id="53" presetID="12" presetClass="entr" presetSubtype="8" fill="hold" grpId="0" nodeType="withEffect">
                                  <p:stCondLst>
                                    <p:cond delay="600"/>
                                  </p:stCondLst>
                                  <p:childTnLst>
                                    <p:set>
                                      <p:cBhvr>
                                        <p:cTn id="54" dur="1" fill="hold">
                                          <p:stCondLst>
                                            <p:cond delay="0"/>
                                          </p:stCondLst>
                                        </p:cTn>
                                        <p:tgtEl>
                                          <p:spTgt spid="48"/>
                                        </p:tgtEl>
                                        <p:attrNameLst>
                                          <p:attrName>style.visibility</p:attrName>
                                        </p:attrNameLst>
                                      </p:cBhvr>
                                      <p:to>
                                        <p:strVal val="visible"/>
                                      </p:to>
                                    </p:set>
                                    <p:anim calcmode="lin" valueType="num">
                                      <p:cBhvr additive="base">
                                        <p:cTn id="55" dur="500"/>
                                        <p:tgtEl>
                                          <p:spTgt spid="48"/>
                                        </p:tgtEl>
                                        <p:attrNameLst>
                                          <p:attrName>ppt_x</p:attrName>
                                        </p:attrNameLst>
                                      </p:cBhvr>
                                      <p:tavLst>
                                        <p:tav tm="0">
                                          <p:val>
                                            <p:strVal val="#ppt_x-#ppt_w*1.125000"/>
                                          </p:val>
                                        </p:tav>
                                        <p:tav tm="100000">
                                          <p:val>
                                            <p:strVal val="#ppt_x"/>
                                          </p:val>
                                        </p:tav>
                                      </p:tavLst>
                                    </p:anim>
                                    <p:animEffect transition="in" filter="wipe(right)">
                                      <p:cBhvr>
                                        <p:cTn id="56" dur="500"/>
                                        <p:tgtEl>
                                          <p:spTgt spid="48"/>
                                        </p:tgtEl>
                                      </p:cBhvr>
                                    </p:animEffect>
                                  </p:childTnLst>
                                </p:cTn>
                              </p:par>
                              <p:par>
                                <p:cTn id="57" presetID="12" presetClass="entr" presetSubtype="8" fill="hold" grpId="0" nodeType="withEffect">
                                  <p:stCondLst>
                                    <p:cond delay="600"/>
                                  </p:stCondLst>
                                  <p:childTnLst>
                                    <p:set>
                                      <p:cBhvr>
                                        <p:cTn id="58" dur="1" fill="hold">
                                          <p:stCondLst>
                                            <p:cond delay="0"/>
                                          </p:stCondLst>
                                        </p:cTn>
                                        <p:tgtEl>
                                          <p:spTgt spid="49"/>
                                        </p:tgtEl>
                                        <p:attrNameLst>
                                          <p:attrName>style.visibility</p:attrName>
                                        </p:attrNameLst>
                                      </p:cBhvr>
                                      <p:to>
                                        <p:strVal val="visible"/>
                                      </p:to>
                                    </p:set>
                                    <p:anim calcmode="lin" valueType="num">
                                      <p:cBhvr additive="base">
                                        <p:cTn id="59" dur="500"/>
                                        <p:tgtEl>
                                          <p:spTgt spid="49"/>
                                        </p:tgtEl>
                                        <p:attrNameLst>
                                          <p:attrName>ppt_x</p:attrName>
                                        </p:attrNameLst>
                                      </p:cBhvr>
                                      <p:tavLst>
                                        <p:tav tm="0">
                                          <p:val>
                                            <p:strVal val="#ppt_x-#ppt_w*1.125000"/>
                                          </p:val>
                                        </p:tav>
                                        <p:tav tm="100000">
                                          <p:val>
                                            <p:strVal val="#ppt_x"/>
                                          </p:val>
                                        </p:tav>
                                      </p:tavLst>
                                    </p:anim>
                                    <p:animEffect transition="in" filter="wipe(right)">
                                      <p:cBhvr>
                                        <p:cTn id="60" dur="500"/>
                                        <p:tgtEl>
                                          <p:spTgt spid="49"/>
                                        </p:tgtEl>
                                      </p:cBhvr>
                                    </p:animEffect>
                                  </p:childTnLst>
                                </p:cTn>
                              </p:par>
                              <p:par>
                                <p:cTn id="61" presetID="12" presetClass="entr" presetSubtype="8" fill="hold" grpId="0" nodeType="withEffect">
                                  <p:stCondLst>
                                    <p:cond delay="600"/>
                                  </p:stCondLst>
                                  <p:childTnLst>
                                    <p:set>
                                      <p:cBhvr>
                                        <p:cTn id="62" dur="1" fill="hold">
                                          <p:stCondLst>
                                            <p:cond delay="0"/>
                                          </p:stCondLst>
                                        </p:cTn>
                                        <p:tgtEl>
                                          <p:spTgt spid="50"/>
                                        </p:tgtEl>
                                        <p:attrNameLst>
                                          <p:attrName>style.visibility</p:attrName>
                                        </p:attrNameLst>
                                      </p:cBhvr>
                                      <p:to>
                                        <p:strVal val="visible"/>
                                      </p:to>
                                    </p:set>
                                    <p:anim calcmode="lin" valueType="num">
                                      <p:cBhvr additive="base">
                                        <p:cTn id="63" dur="500"/>
                                        <p:tgtEl>
                                          <p:spTgt spid="50"/>
                                        </p:tgtEl>
                                        <p:attrNameLst>
                                          <p:attrName>ppt_x</p:attrName>
                                        </p:attrNameLst>
                                      </p:cBhvr>
                                      <p:tavLst>
                                        <p:tav tm="0">
                                          <p:val>
                                            <p:strVal val="#ppt_x-#ppt_w*1.125000"/>
                                          </p:val>
                                        </p:tav>
                                        <p:tav tm="100000">
                                          <p:val>
                                            <p:strVal val="#ppt_x"/>
                                          </p:val>
                                        </p:tav>
                                      </p:tavLst>
                                    </p:anim>
                                    <p:animEffect transition="in" filter="wipe(right)">
                                      <p:cBhvr>
                                        <p:cTn id="64" dur="500"/>
                                        <p:tgtEl>
                                          <p:spTgt spid="50"/>
                                        </p:tgtEl>
                                      </p:cBhvr>
                                    </p:animEffect>
                                  </p:childTnLst>
                                </p:cTn>
                              </p:par>
                              <p:par>
                                <p:cTn id="65" presetID="12" presetClass="entr" presetSubtype="8" fill="hold" grpId="0" nodeType="withEffect">
                                  <p:stCondLst>
                                    <p:cond delay="600"/>
                                  </p:stCondLst>
                                  <p:childTnLst>
                                    <p:set>
                                      <p:cBhvr>
                                        <p:cTn id="66" dur="1" fill="hold">
                                          <p:stCondLst>
                                            <p:cond delay="0"/>
                                          </p:stCondLst>
                                        </p:cTn>
                                        <p:tgtEl>
                                          <p:spTgt spid="51"/>
                                        </p:tgtEl>
                                        <p:attrNameLst>
                                          <p:attrName>style.visibility</p:attrName>
                                        </p:attrNameLst>
                                      </p:cBhvr>
                                      <p:to>
                                        <p:strVal val="visible"/>
                                      </p:to>
                                    </p:set>
                                    <p:anim calcmode="lin" valueType="num">
                                      <p:cBhvr additive="base">
                                        <p:cTn id="67" dur="500"/>
                                        <p:tgtEl>
                                          <p:spTgt spid="51"/>
                                        </p:tgtEl>
                                        <p:attrNameLst>
                                          <p:attrName>ppt_x</p:attrName>
                                        </p:attrNameLst>
                                      </p:cBhvr>
                                      <p:tavLst>
                                        <p:tav tm="0">
                                          <p:val>
                                            <p:strVal val="#ppt_x-#ppt_w*1.125000"/>
                                          </p:val>
                                        </p:tav>
                                        <p:tav tm="100000">
                                          <p:val>
                                            <p:strVal val="#ppt_x"/>
                                          </p:val>
                                        </p:tav>
                                      </p:tavLst>
                                    </p:anim>
                                    <p:animEffect transition="in" filter="wipe(right)">
                                      <p:cBhvr>
                                        <p:cTn id="68" dur="500"/>
                                        <p:tgtEl>
                                          <p:spTgt spid="51"/>
                                        </p:tgtEl>
                                      </p:cBhvr>
                                    </p:animEffect>
                                  </p:childTnLst>
                                </p:cTn>
                              </p:par>
                              <p:par>
                                <p:cTn id="69" presetID="12" presetClass="entr" presetSubtype="8" fill="hold" grpId="0" nodeType="withEffect">
                                  <p:stCondLst>
                                    <p:cond delay="60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p:tgtEl>
                                          <p:spTgt spid="25"/>
                                        </p:tgtEl>
                                        <p:attrNameLst>
                                          <p:attrName>ppt_x</p:attrName>
                                        </p:attrNameLst>
                                      </p:cBhvr>
                                      <p:tavLst>
                                        <p:tav tm="0">
                                          <p:val>
                                            <p:strVal val="#ppt_x-#ppt_w*1.125000"/>
                                          </p:val>
                                        </p:tav>
                                        <p:tav tm="100000">
                                          <p:val>
                                            <p:strVal val="#ppt_x"/>
                                          </p:val>
                                        </p:tav>
                                      </p:tavLst>
                                    </p:anim>
                                    <p:animEffect transition="in" filter="wipe(right)">
                                      <p:cBhvr>
                                        <p:cTn id="72" dur="500"/>
                                        <p:tgtEl>
                                          <p:spTgt spid="25"/>
                                        </p:tgtEl>
                                      </p:cBhvr>
                                    </p:animEffect>
                                  </p:childTnLst>
                                </p:cTn>
                              </p:par>
                            </p:childTnLst>
                          </p:cTn>
                        </p:par>
                        <p:par>
                          <p:cTn id="73" fill="hold">
                            <p:stCondLst>
                              <p:cond delay="1600"/>
                            </p:stCondLst>
                            <p:childTnLst>
                              <p:par>
                                <p:cTn id="74" presetID="10" presetClass="entr" presetSubtype="0" fill="hold" grpId="0" nodeType="after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8" grpId="0"/>
      <p:bldP spid="49" grpId="0"/>
      <p:bldP spid="50" grpId="0"/>
      <p:bldP spid="51" grpId="0"/>
      <p:bldP spid="58" grpId="0" animBg="1"/>
      <p:bldP spid="59" grpId="0" animBg="1"/>
      <p:bldP spid="60" grpId="0" animBg="1"/>
      <p:bldP spid="61" grpId="0" animBg="1"/>
      <p:bldP spid="24" grpId="0"/>
      <p:bldP spid="25" grpId="0"/>
      <p:bldP spid="27" grpId="0" animBg="1"/>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实验数据</a:t>
            </a:r>
          </a:p>
        </p:txBody>
      </p:sp>
      <p:sp>
        <p:nvSpPr>
          <p:cNvPr id="27" name="TextBox 26"/>
          <p:cNvSpPr txBox="1"/>
          <p:nvPr/>
        </p:nvSpPr>
        <p:spPr>
          <a:xfrm>
            <a:off x="2390916" y="267886"/>
            <a:ext cx="698589" cy="338554"/>
          </a:xfrm>
          <a:prstGeom prst="rect">
            <a:avLst/>
          </a:prstGeom>
          <a:noFill/>
        </p:spPr>
        <p:txBody>
          <a:bodyPr wrap="none" rtlCol="0">
            <a:spAutoFit/>
          </a:bodyPr>
          <a:lstStyle/>
          <a:p>
            <a:r>
              <a:rPr lang="en-US" altLang="zh-CN" sz="1600" dirty="0">
                <a:solidFill>
                  <a:srgbClr val="C00000"/>
                </a:solidFill>
                <a:latin typeface="Kozuka Gothic Pro R" pitchFamily="34" charset="-128"/>
                <a:ea typeface="Kozuka Gothic Pro R" pitchFamily="34" charset="-128"/>
              </a:rPr>
              <a:t>DATA</a:t>
            </a:r>
            <a:endParaRPr lang="zh-CN" altLang="en-US" sz="1600" dirty="0">
              <a:solidFill>
                <a:srgbClr val="C00000"/>
              </a:solidFill>
              <a:latin typeface="Kozuka Gothic Pro R" pitchFamily="34" charset="-128"/>
              <a:ea typeface="Kozuka Gothic Pro R" pitchFamily="34" charset="-128"/>
            </a:endParaRPr>
          </a:p>
        </p:txBody>
      </p:sp>
      <p:grpSp>
        <p:nvGrpSpPr>
          <p:cNvPr id="7" name="组合 6"/>
          <p:cNvGrpSpPr/>
          <p:nvPr/>
        </p:nvGrpSpPr>
        <p:grpSpPr>
          <a:xfrm>
            <a:off x="1076363" y="1350240"/>
            <a:ext cx="3052789" cy="3052789"/>
            <a:chOff x="1076363" y="1350240"/>
            <a:chExt cx="3052789" cy="3052789"/>
          </a:xfrm>
        </p:grpSpPr>
        <p:grpSp>
          <p:nvGrpSpPr>
            <p:cNvPr id="42" name="组合 41"/>
            <p:cNvGrpSpPr/>
            <p:nvPr/>
          </p:nvGrpSpPr>
          <p:grpSpPr>
            <a:xfrm>
              <a:off x="1076363" y="1350240"/>
              <a:ext cx="3052789" cy="3052789"/>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椭圆 4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TextBox 67"/>
            <p:cNvSpPr txBox="1"/>
            <p:nvPr/>
          </p:nvSpPr>
          <p:spPr>
            <a:xfrm>
              <a:off x="3032353" y="3209065"/>
              <a:ext cx="659155" cy="830997"/>
            </a:xfrm>
            <a:prstGeom prst="rect">
              <a:avLst/>
            </a:prstGeom>
            <a:noFill/>
          </p:spPr>
          <p:txBody>
            <a:bodyPr wrap="none" rtlCol="0">
              <a:spAutoFit/>
            </a:bodyPr>
            <a:lstStyle/>
            <a:p>
              <a:r>
                <a:rPr lang="en-US" altLang="zh-CN" sz="4800" dirty="0">
                  <a:latin typeface="Watford DB" pitchFamily="2" charset="0"/>
                  <a:ea typeface="造字工房劲黑（非商用）常规体" pitchFamily="50" charset="-122"/>
                </a:rPr>
                <a:t>A</a:t>
              </a:r>
              <a:endParaRPr lang="zh-CN" altLang="en-US" sz="4800" dirty="0">
                <a:latin typeface="Watford DB" pitchFamily="2" charset="0"/>
                <a:ea typeface="造字工房劲黑（非商用）常规体" pitchFamily="50" charset="-122"/>
              </a:endParaRPr>
            </a:p>
          </p:txBody>
        </p:sp>
      </p:gr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1249566" y="1312088"/>
            <a:ext cx="2338385" cy="2443165"/>
            <a:chOff x="1249566" y="1312088"/>
            <a:chExt cx="2338385" cy="2443165"/>
          </a:xfrm>
        </p:grpSpPr>
        <p:sp>
          <p:nvSpPr>
            <p:cNvPr id="45" name="椭圆 44"/>
            <p:cNvSpPr/>
            <p:nvPr/>
          </p:nvSpPr>
          <p:spPr>
            <a:xfrm>
              <a:off x="1249566" y="1416868"/>
              <a:ext cx="2338385" cy="2338385"/>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TextBox 68"/>
            <p:cNvSpPr txBox="1"/>
            <p:nvPr/>
          </p:nvSpPr>
          <p:spPr>
            <a:xfrm>
              <a:off x="2244857" y="1312088"/>
              <a:ext cx="633507" cy="830997"/>
            </a:xfrm>
            <a:prstGeom prst="rect">
              <a:avLst/>
            </a:prstGeom>
            <a:noFill/>
          </p:spPr>
          <p:txBody>
            <a:bodyPr wrap="none" rtlCol="0">
              <a:spAutoFit/>
            </a:bodyPr>
            <a:lstStyle/>
            <a:p>
              <a:r>
                <a:rPr lang="en-US" altLang="zh-CN" sz="4800" dirty="0">
                  <a:solidFill>
                    <a:schemeClr val="bg1"/>
                  </a:solidFill>
                  <a:latin typeface="Watford DB" pitchFamily="2" charset="0"/>
                  <a:ea typeface="造字工房劲黑（非商用）常规体" pitchFamily="50" charset="-122"/>
                </a:rPr>
                <a:t>B</a:t>
              </a:r>
              <a:endParaRPr lang="zh-CN" altLang="en-US" sz="4800" dirty="0">
                <a:solidFill>
                  <a:schemeClr val="bg1"/>
                </a:solidFill>
                <a:latin typeface="Watford DB" pitchFamily="2" charset="0"/>
                <a:ea typeface="造字工房劲黑（非商用）常规体" pitchFamily="50" charset="-122"/>
              </a:endParaRPr>
            </a:p>
          </p:txBody>
        </p:sp>
      </p:grpSp>
      <p:grpSp>
        <p:nvGrpSpPr>
          <p:cNvPr id="9" name="组合 8"/>
          <p:cNvGrpSpPr/>
          <p:nvPr/>
        </p:nvGrpSpPr>
        <p:grpSpPr>
          <a:xfrm>
            <a:off x="1825442" y="2047960"/>
            <a:ext cx="1611782" cy="1611782"/>
            <a:chOff x="1825442" y="2047960"/>
            <a:chExt cx="1611782" cy="1611782"/>
          </a:xfrm>
        </p:grpSpPr>
        <p:grpSp>
          <p:nvGrpSpPr>
            <p:cNvPr id="47" name="组合 46"/>
            <p:cNvGrpSpPr/>
            <p:nvPr/>
          </p:nvGrpSpPr>
          <p:grpSpPr>
            <a:xfrm>
              <a:off x="1825442" y="2047960"/>
              <a:ext cx="1611782" cy="1611782"/>
              <a:chOff x="304800" y="673100"/>
              <a:chExt cx="4000500" cy="4000500"/>
            </a:xfrm>
            <a:effectLst>
              <a:outerShdw blurRad="444500" dist="254000" dir="8100000" algn="tr" rotWithShape="0">
                <a:prstClr val="black">
                  <a:alpha val="50000"/>
                </a:prstClr>
              </a:outerShdw>
            </a:effectLst>
          </p:grpSpPr>
          <p:sp>
            <p:nvSpPr>
              <p:cNvPr id="63" name="同心圆 6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椭圆 6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TextBox 69"/>
            <p:cNvSpPr txBox="1"/>
            <p:nvPr/>
          </p:nvSpPr>
          <p:spPr>
            <a:xfrm>
              <a:off x="2286003" y="2461135"/>
              <a:ext cx="580608" cy="830997"/>
            </a:xfrm>
            <a:prstGeom prst="rect">
              <a:avLst/>
            </a:prstGeom>
            <a:noFill/>
          </p:spPr>
          <p:txBody>
            <a:bodyPr wrap="none" rtlCol="0">
              <a:spAutoFit/>
            </a:bodyPr>
            <a:lstStyle/>
            <a:p>
              <a:r>
                <a:rPr lang="en-US" altLang="zh-CN" sz="4800" dirty="0">
                  <a:latin typeface="Watford DB" pitchFamily="2" charset="0"/>
                  <a:ea typeface="造字工房劲黑（非商用）常规体" pitchFamily="50" charset="-122"/>
                </a:rPr>
                <a:t>C</a:t>
              </a:r>
              <a:endParaRPr lang="zh-CN" altLang="en-US" sz="4800" dirty="0">
                <a:latin typeface="Watford DB" pitchFamily="2" charset="0"/>
                <a:ea typeface="造字工房劲黑（非商用）常规体" pitchFamily="50" charset="-122"/>
              </a:endParaRPr>
            </a:p>
          </p:txBody>
        </p:sp>
      </p:grpSp>
      <p:grpSp>
        <p:nvGrpSpPr>
          <p:cNvPr id="10" name="组合 9"/>
          <p:cNvGrpSpPr/>
          <p:nvPr/>
        </p:nvGrpSpPr>
        <p:grpSpPr>
          <a:xfrm>
            <a:off x="1647659" y="1598714"/>
            <a:ext cx="620695" cy="620695"/>
            <a:chOff x="1647659" y="1598714"/>
            <a:chExt cx="620695" cy="620695"/>
          </a:xfrm>
        </p:grpSpPr>
        <p:grpSp>
          <p:nvGrpSpPr>
            <p:cNvPr id="65" name="组合 64"/>
            <p:cNvGrpSpPr/>
            <p:nvPr/>
          </p:nvGrpSpPr>
          <p:grpSpPr>
            <a:xfrm>
              <a:off x="1647659" y="1598714"/>
              <a:ext cx="620695" cy="620695"/>
              <a:chOff x="304800" y="673100"/>
              <a:chExt cx="4000500" cy="4000500"/>
            </a:xfrm>
            <a:effectLst>
              <a:outerShdw blurRad="444500" dist="2540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椭圆 6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TextBox 70"/>
            <p:cNvSpPr txBox="1"/>
            <p:nvPr/>
          </p:nvSpPr>
          <p:spPr>
            <a:xfrm>
              <a:off x="1781732" y="1658808"/>
              <a:ext cx="412292" cy="461665"/>
            </a:xfrm>
            <a:prstGeom prst="rect">
              <a:avLst/>
            </a:prstGeom>
            <a:noFill/>
          </p:spPr>
          <p:txBody>
            <a:bodyPr wrap="none" rtlCol="0">
              <a:spAutoFit/>
            </a:bodyPr>
            <a:lstStyle/>
            <a:p>
              <a:r>
                <a:rPr lang="en-US" altLang="zh-CN" sz="2400" dirty="0">
                  <a:latin typeface="Watford DB" pitchFamily="2" charset="0"/>
                  <a:ea typeface="造字工房劲黑（非商用）常规体" pitchFamily="50" charset="-122"/>
                </a:rPr>
                <a:t>D</a:t>
              </a:r>
              <a:endParaRPr lang="zh-CN" altLang="en-US" sz="2400" dirty="0">
                <a:latin typeface="Watford DB" pitchFamily="2" charset="0"/>
                <a:ea typeface="造字工房劲黑（非商用）常规体" pitchFamily="50" charset="-122"/>
              </a:endParaRPr>
            </a:p>
          </p:txBody>
        </p:sp>
      </p:grpSp>
      <p:grpSp>
        <p:nvGrpSpPr>
          <p:cNvPr id="2" name="组合 1"/>
          <p:cNvGrpSpPr/>
          <p:nvPr/>
        </p:nvGrpSpPr>
        <p:grpSpPr>
          <a:xfrm>
            <a:off x="4831991" y="3821070"/>
            <a:ext cx="717066" cy="717066"/>
            <a:chOff x="4946295" y="3821070"/>
            <a:chExt cx="717066" cy="717066"/>
          </a:xfrm>
        </p:grpSpPr>
        <p:grpSp>
          <p:nvGrpSpPr>
            <p:cNvPr id="80" name="组合 79"/>
            <p:cNvGrpSpPr/>
            <p:nvPr/>
          </p:nvGrpSpPr>
          <p:grpSpPr>
            <a:xfrm>
              <a:off x="4946295" y="3821070"/>
              <a:ext cx="717066" cy="717066"/>
              <a:chOff x="304800" y="673100"/>
              <a:chExt cx="4000500" cy="4000500"/>
            </a:xfrm>
            <a:effectLst>
              <a:outerShdw blurRad="444500" dist="254000" dir="8100000" algn="tr" rotWithShape="0">
                <a:prstClr val="black">
                  <a:alpha val="50000"/>
                </a:prstClr>
              </a:outerShdw>
            </a:effectLst>
          </p:grpSpPr>
          <p:sp>
            <p:nvSpPr>
              <p:cNvPr id="81" name="同心圆 8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椭圆 8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TextBox 82"/>
            <p:cNvSpPr txBox="1"/>
            <p:nvPr/>
          </p:nvSpPr>
          <p:spPr>
            <a:xfrm>
              <a:off x="5098681" y="3920194"/>
              <a:ext cx="412292" cy="461665"/>
            </a:xfrm>
            <a:prstGeom prst="rect">
              <a:avLst/>
            </a:prstGeom>
            <a:noFill/>
          </p:spPr>
          <p:txBody>
            <a:bodyPr wrap="none" rtlCol="0">
              <a:spAutoFit/>
            </a:bodyPr>
            <a:lstStyle/>
            <a:p>
              <a:r>
                <a:rPr lang="en-US" altLang="zh-CN" sz="2400" dirty="0">
                  <a:latin typeface="Watford DB" pitchFamily="2" charset="0"/>
                  <a:ea typeface="造字工房劲黑（非商用）常规体" pitchFamily="50" charset="-122"/>
                </a:rPr>
                <a:t>D</a:t>
              </a:r>
              <a:endParaRPr lang="zh-CN" altLang="en-US" sz="2400" dirty="0">
                <a:latin typeface="Watford DB" pitchFamily="2" charset="0"/>
                <a:ea typeface="造字工房劲黑（非商用）常规体" pitchFamily="50" charset="-122"/>
              </a:endParaRPr>
            </a:p>
          </p:txBody>
        </p:sp>
      </p:grpSp>
      <p:grpSp>
        <p:nvGrpSpPr>
          <p:cNvPr id="3" name="组合 2"/>
          <p:cNvGrpSpPr/>
          <p:nvPr/>
        </p:nvGrpSpPr>
        <p:grpSpPr>
          <a:xfrm>
            <a:off x="4831991" y="2978203"/>
            <a:ext cx="717066" cy="717066"/>
            <a:chOff x="4946295" y="2978203"/>
            <a:chExt cx="717066" cy="717066"/>
          </a:xfrm>
        </p:grpSpPr>
        <p:grpSp>
          <p:nvGrpSpPr>
            <p:cNvPr id="77" name="组合 76"/>
            <p:cNvGrpSpPr/>
            <p:nvPr/>
          </p:nvGrpSpPr>
          <p:grpSpPr>
            <a:xfrm>
              <a:off x="4946295" y="2978203"/>
              <a:ext cx="717066" cy="717066"/>
              <a:chOff x="304800" y="673100"/>
              <a:chExt cx="4000500" cy="4000500"/>
            </a:xfrm>
            <a:effectLst>
              <a:outerShdw blurRad="444500" dist="2540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椭圆 7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TextBox 83"/>
            <p:cNvSpPr txBox="1"/>
            <p:nvPr/>
          </p:nvSpPr>
          <p:spPr>
            <a:xfrm>
              <a:off x="5098681" y="3105902"/>
              <a:ext cx="383438" cy="461665"/>
            </a:xfrm>
            <a:prstGeom prst="rect">
              <a:avLst/>
            </a:prstGeom>
            <a:noFill/>
          </p:spPr>
          <p:txBody>
            <a:bodyPr wrap="none" rtlCol="0">
              <a:spAutoFit/>
            </a:bodyPr>
            <a:lstStyle/>
            <a:p>
              <a:r>
                <a:rPr lang="en-US" altLang="zh-CN" sz="2400" dirty="0">
                  <a:latin typeface="Watford DB" pitchFamily="2" charset="0"/>
                  <a:ea typeface="造字工房劲黑（非商用）常规体" pitchFamily="50" charset="-122"/>
                </a:rPr>
                <a:t>C</a:t>
              </a:r>
              <a:endParaRPr lang="zh-CN" altLang="en-US" sz="2400" dirty="0">
                <a:latin typeface="Watford DB" pitchFamily="2" charset="0"/>
                <a:ea typeface="造字工房劲黑（非商用）常规体" pitchFamily="50" charset="-122"/>
              </a:endParaRPr>
            </a:p>
          </p:txBody>
        </p:sp>
      </p:grpSp>
      <p:grpSp>
        <p:nvGrpSpPr>
          <p:cNvPr id="5" name="组合 4"/>
          <p:cNvGrpSpPr/>
          <p:nvPr/>
        </p:nvGrpSpPr>
        <p:grpSpPr>
          <a:xfrm>
            <a:off x="4831991" y="1281682"/>
            <a:ext cx="717066" cy="717066"/>
            <a:chOff x="4946295" y="1281682"/>
            <a:chExt cx="717066" cy="717066"/>
          </a:xfrm>
        </p:grpSpPr>
        <p:grpSp>
          <p:nvGrpSpPr>
            <p:cNvPr id="73" name="组合 72"/>
            <p:cNvGrpSpPr/>
            <p:nvPr/>
          </p:nvGrpSpPr>
          <p:grpSpPr>
            <a:xfrm>
              <a:off x="4946295" y="1281682"/>
              <a:ext cx="717066" cy="717066"/>
              <a:chOff x="304800" y="673100"/>
              <a:chExt cx="4000500" cy="4000500"/>
            </a:xfrm>
            <a:effectLst>
              <a:outerShdw blurRad="444500" dist="254000" dir="8100000" algn="tr" rotWithShape="0">
                <a:prstClr val="black">
                  <a:alpha val="50000"/>
                </a:prstClr>
              </a:outerShdw>
            </a:effectLst>
          </p:grpSpPr>
          <p:sp>
            <p:nvSpPr>
              <p:cNvPr id="74" name="同心圆 7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5" name="椭圆 7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5" name="TextBox 84"/>
            <p:cNvSpPr txBox="1"/>
            <p:nvPr/>
          </p:nvSpPr>
          <p:spPr>
            <a:xfrm>
              <a:off x="5098681" y="1409382"/>
              <a:ext cx="421910" cy="461665"/>
            </a:xfrm>
            <a:prstGeom prst="rect">
              <a:avLst/>
            </a:prstGeom>
            <a:noFill/>
          </p:spPr>
          <p:txBody>
            <a:bodyPr wrap="none" rtlCol="0">
              <a:spAutoFit/>
            </a:bodyPr>
            <a:lstStyle/>
            <a:p>
              <a:r>
                <a:rPr lang="en-US" altLang="zh-CN" sz="2400" dirty="0">
                  <a:latin typeface="Watford DB" pitchFamily="2" charset="0"/>
                  <a:ea typeface="造字工房劲黑（非商用）常规体" pitchFamily="50" charset="-122"/>
                </a:rPr>
                <a:t>A</a:t>
              </a:r>
              <a:endParaRPr lang="zh-CN" altLang="en-US" sz="2400" dirty="0">
                <a:latin typeface="Watford DB" pitchFamily="2" charset="0"/>
                <a:ea typeface="造字工房劲黑（非商用）常规体" pitchFamily="50" charset="-122"/>
              </a:endParaRPr>
            </a:p>
          </p:txBody>
        </p:sp>
      </p:grpSp>
      <p:grpSp>
        <p:nvGrpSpPr>
          <p:cNvPr id="4" name="组合 3"/>
          <p:cNvGrpSpPr/>
          <p:nvPr/>
        </p:nvGrpSpPr>
        <p:grpSpPr>
          <a:xfrm>
            <a:off x="4826599" y="2124550"/>
            <a:ext cx="727851" cy="727851"/>
            <a:chOff x="4940903" y="2124550"/>
            <a:chExt cx="727851" cy="727851"/>
          </a:xfrm>
        </p:grpSpPr>
        <p:sp>
          <p:nvSpPr>
            <p:cNvPr id="72" name="椭圆 71"/>
            <p:cNvSpPr/>
            <p:nvPr/>
          </p:nvSpPr>
          <p:spPr>
            <a:xfrm>
              <a:off x="4940903" y="2124550"/>
              <a:ext cx="727851" cy="727851"/>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TextBox 85"/>
            <p:cNvSpPr txBox="1"/>
            <p:nvPr/>
          </p:nvSpPr>
          <p:spPr>
            <a:xfrm>
              <a:off x="5098682" y="2257642"/>
              <a:ext cx="412292" cy="461665"/>
            </a:xfrm>
            <a:prstGeom prst="rect">
              <a:avLst/>
            </a:prstGeom>
            <a:noFill/>
          </p:spPr>
          <p:txBody>
            <a:bodyPr wrap="none" rtlCol="0">
              <a:spAutoFit/>
            </a:bodyPr>
            <a:lstStyle/>
            <a:p>
              <a:r>
                <a:rPr lang="en-US" altLang="zh-CN" sz="2400" dirty="0">
                  <a:solidFill>
                    <a:schemeClr val="bg1"/>
                  </a:solidFill>
                  <a:latin typeface="Watford DB" pitchFamily="2" charset="0"/>
                  <a:ea typeface="造字工房劲黑（非商用）常规体" pitchFamily="50" charset="-122"/>
                </a:rPr>
                <a:t>B</a:t>
              </a:r>
              <a:endParaRPr lang="zh-CN" altLang="en-US" sz="2400" dirty="0">
                <a:solidFill>
                  <a:schemeClr val="bg1"/>
                </a:solidFill>
                <a:latin typeface="Watford DB" pitchFamily="2" charset="0"/>
                <a:ea typeface="造字工房劲黑（非商用）常规体" pitchFamily="50" charset="-122"/>
              </a:endParaRPr>
            </a:p>
          </p:txBody>
        </p:sp>
      </p:grpSp>
      <p:sp>
        <p:nvSpPr>
          <p:cNvPr id="87" name="TextBox 86"/>
          <p:cNvSpPr txBox="1"/>
          <p:nvPr/>
        </p:nvSpPr>
        <p:spPr>
          <a:xfrm>
            <a:off x="5916449" y="1336841"/>
            <a:ext cx="1107996" cy="276999"/>
          </a:xfrm>
          <a:prstGeom prst="rect">
            <a:avLst/>
          </a:prstGeom>
          <a:noFill/>
        </p:spPr>
        <p:txBody>
          <a:bodyPr wrap="none" rtlCol="0">
            <a:spAutoFit/>
          </a:bodyPr>
          <a:lstStyle/>
          <a:p>
            <a:r>
              <a:rPr lang="zh-CN" altLang="en-US" sz="1200" dirty="0">
                <a:solidFill>
                  <a:srgbClr val="C00000"/>
                </a:solidFill>
                <a:latin typeface="方正兰亭细黑_GBK" pitchFamily="2" charset="-122"/>
                <a:ea typeface="方正兰亭细黑_GBK" pitchFamily="2" charset="-122"/>
              </a:rPr>
              <a:t>添加文字标题</a:t>
            </a:r>
          </a:p>
        </p:txBody>
      </p:sp>
      <p:sp>
        <p:nvSpPr>
          <p:cNvPr id="88" name="TextBox 87"/>
          <p:cNvSpPr txBox="1"/>
          <p:nvPr/>
        </p:nvSpPr>
        <p:spPr>
          <a:xfrm>
            <a:off x="5916449" y="1496158"/>
            <a:ext cx="2646878" cy="461665"/>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添加文字内容，内容详尽简要清晰。</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添加文字内容，内容详尽简要清晰。</a:t>
            </a:r>
            <a:endParaRPr lang="en-US" altLang="zh-CN" sz="1200" dirty="0">
              <a:latin typeface="方正兰亭细黑_GBK_M" pitchFamily="2" charset="2"/>
              <a:ea typeface="方正兰亭细黑_GBK_M" pitchFamily="2" charset="2"/>
              <a:cs typeface="方正兰亭细黑_GBK_M" pitchFamily="2" charset="2"/>
            </a:endParaRPr>
          </a:p>
        </p:txBody>
      </p:sp>
      <p:cxnSp>
        <p:nvCxnSpPr>
          <p:cNvPr id="89" name="直接连接符 88"/>
          <p:cNvCxnSpPr/>
          <p:nvPr/>
        </p:nvCxnSpPr>
        <p:spPr>
          <a:xfrm flipV="1">
            <a:off x="5787828" y="1346831"/>
            <a:ext cx="0" cy="57651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5916449" y="2195910"/>
            <a:ext cx="1107996" cy="276999"/>
          </a:xfrm>
          <a:prstGeom prst="rect">
            <a:avLst/>
          </a:prstGeom>
          <a:noFill/>
        </p:spPr>
        <p:txBody>
          <a:bodyPr wrap="none" rtlCol="0">
            <a:spAutoFit/>
          </a:bodyPr>
          <a:lstStyle/>
          <a:p>
            <a:r>
              <a:rPr lang="zh-CN" altLang="en-US" sz="1200" dirty="0">
                <a:solidFill>
                  <a:srgbClr val="C00000"/>
                </a:solidFill>
                <a:latin typeface="方正兰亭细黑_GBK" pitchFamily="2" charset="-122"/>
                <a:ea typeface="方正兰亭细黑_GBK" pitchFamily="2" charset="-122"/>
              </a:rPr>
              <a:t>添加文字标题</a:t>
            </a:r>
          </a:p>
        </p:txBody>
      </p:sp>
      <p:sp>
        <p:nvSpPr>
          <p:cNvPr id="91" name="TextBox 90"/>
          <p:cNvSpPr txBox="1"/>
          <p:nvPr/>
        </p:nvSpPr>
        <p:spPr>
          <a:xfrm>
            <a:off x="5916449" y="2355227"/>
            <a:ext cx="2646878" cy="461665"/>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添加文字内容，内容详尽简要清晰。</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添加文字内容，内容详尽简要清晰。</a:t>
            </a:r>
            <a:endParaRPr lang="en-US" altLang="zh-CN" sz="1200" dirty="0">
              <a:latin typeface="方正兰亭细黑_GBK_M" pitchFamily="2" charset="2"/>
              <a:ea typeface="方正兰亭细黑_GBK_M" pitchFamily="2" charset="2"/>
              <a:cs typeface="方正兰亭细黑_GBK_M" pitchFamily="2" charset="2"/>
            </a:endParaRPr>
          </a:p>
        </p:txBody>
      </p:sp>
      <p:cxnSp>
        <p:nvCxnSpPr>
          <p:cNvPr id="92" name="直接连接符 91"/>
          <p:cNvCxnSpPr/>
          <p:nvPr/>
        </p:nvCxnSpPr>
        <p:spPr>
          <a:xfrm flipV="1">
            <a:off x="5787828" y="2205900"/>
            <a:ext cx="0" cy="57651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5916449" y="3038760"/>
            <a:ext cx="1107996" cy="276999"/>
          </a:xfrm>
          <a:prstGeom prst="rect">
            <a:avLst/>
          </a:prstGeom>
          <a:noFill/>
        </p:spPr>
        <p:txBody>
          <a:bodyPr wrap="none" rtlCol="0">
            <a:spAutoFit/>
          </a:bodyPr>
          <a:lstStyle/>
          <a:p>
            <a:r>
              <a:rPr lang="zh-CN" altLang="en-US" sz="1200" dirty="0">
                <a:solidFill>
                  <a:srgbClr val="C00000"/>
                </a:solidFill>
                <a:latin typeface="方正兰亭细黑_GBK" pitchFamily="2" charset="-122"/>
                <a:ea typeface="方正兰亭细黑_GBK" pitchFamily="2" charset="-122"/>
              </a:rPr>
              <a:t>添加文字标题</a:t>
            </a:r>
          </a:p>
        </p:txBody>
      </p:sp>
      <p:sp>
        <p:nvSpPr>
          <p:cNvPr id="95" name="TextBox 94"/>
          <p:cNvSpPr txBox="1"/>
          <p:nvPr/>
        </p:nvSpPr>
        <p:spPr>
          <a:xfrm>
            <a:off x="5916449" y="3198077"/>
            <a:ext cx="2646878" cy="461665"/>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添加文字内容，内容详尽简要清晰。</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添加文字内容，内容详尽简要清晰。</a:t>
            </a:r>
            <a:endParaRPr lang="en-US" altLang="zh-CN" sz="1200" dirty="0">
              <a:latin typeface="方正兰亭细黑_GBK_M" pitchFamily="2" charset="2"/>
              <a:ea typeface="方正兰亭细黑_GBK_M" pitchFamily="2" charset="2"/>
              <a:cs typeface="方正兰亭细黑_GBK_M" pitchFamily="2" charset="2"/>
            </a:endParaRPr>
          </a:p>
        </p:txBody>
      </p:sp>
      <p:cxnSp>
        <p:nvCxnSpPr>
          <p:cNvPr id="96" name="直接连接符 95"/>
          <p:cNvCxnSpPr/>
          <p:nvPr/>
        </p:nvCxnSpPr>
        <p:spPr>
          <a:xfrm flipV="1">
            <a:off x="5787828" y="3048750"/>
            <a:ext cx="0" cy="57651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5916449" y="3880745"/>
            <a:ext cx="1107996" cy="276999"/>
          </a:xfrm>
          <a:prstGeom prst="rect">
            <a:avLst/>
          </a:prstGeom>
          <a:noFill/>
        </p:spPr>
        <p:txBody>
          <a:bodyPr wrap="none" rtlCol="0">
            <a:spAutoFit/>
          </a:bodyPr>
          <a:lstStyle/>
          <a:p>
            <a:r>
              <a:rPr lang="zh-CN" altLang="en-US" sz="1200" dirty="0">
                <a:solidFill>
                  <a:srgbClr val="C00000"/>
                </a:solidFill>
                <a:latin typeface="方正兰亭细黑_GBK" pitchFamily="2" charset="-122"/>
                <a:ea typeface="方正兰亭细黑_GBK" pitchFamily="2" charset="-122"/>
              </a:rPr>
              <a:t>添加文字标题</a:t>
            </a:r>
          </a:p>
        </p:txBody>
      </p:sp>
      <p:sp>
        <p:nvSpPr>
          <p:cNvPr id="98" name="TextBox 97"/>
          <p:cNvSpPr txBox="1"/>
          <p:nvPr/>
        </p:nvSpPr>
        <p:spPr>
          <a:xfrm>
            <a:off x="5916449" y="4040062"/>
            <a:ext cx="2646878" cy="461665"/>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添加文字内容，内容详尽简要清晰。</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添加文字内容，内容详尽简要清晰。</a:t>
            </a:r>
            <a:endParaRPr lang="en-US" altLang="zh-CN" sz="1200" dirty="0">
              <a:latin typeface="方正兰亭细黑_GBK_M" pitchFamily="2" charset="2"/>
              <a:ea typeface="方正兰亭细黑_GBK_M" pitchFamily="2" charset="2"/>
              <a:cs typeface="方正兰亭细黑_GBK_M" pitchFamily="2" charset="2"/>
            </a:endParaRPr>
          </a:p>
        </p:txBody>
      </p:sp>
      <p:cxnSp>
        <p:nvCxnSpPr>
          <p:cNvPr id="99" name="直接连接符 98"/>
          <p:cNvCxnSpPr/>
          <p:nvPr/>
        </p:nvCxnSpPr>
        <p:spPr>
          <a:xfrm flipV="1">
            <a:off x="5787828" y="3890735"/>
            <a:ext cx="0" cy="57651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425036875"/>
      </p:ext>
    </p:extLst>
  </p:cSld>
  <p:clrMapOvr>
    <a:masterClrMapping/>
  </p:clrMapOvr>
  <p:transition spd="slow">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 presetClass="entr" presetSubtype="4" fill="hold" nodeType="afterEffect" p14:presetBounceEnd="44000">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14:bounceEnd="44000">
                                          <p:cBhvr additive="base">
                                            <p:cTn id="28" dur="500" fill="hold"/>
                                            <p:tgtEl>
                                              <p:spTgt spid="7"/>
                                            </p:tgtEl>
                                            <p:attrNameLst>
                                              <p:attrName>ppt_x</p:attrName>
                                            </p:attrNameLst>
                                          </p:cBhvr>
                                          <p:tavLst>
                                            <p:tav tm="0">
                                              <p:val>
                                                <p:strVal val="#ppt_x"/>
                                              </p:val>
                                            </p:tav>
                                            <p:tav tm="100000">
                                              <p:val>
                                                <p:strVal val="#ppt_x"/>
                                              </p:val>
                                            </p:tav>
                                          </p:tavLst>
                                        </p:anim>
                                        <p:anim calcmode="lin" valueType="num" p14:bounceEnd="44000">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14:presetBounceEnd="44000">
                                      <p:stCondLst>
                                        <p:cond delay="300"/>
                                      </p:stCondLst>
                                      <p:childTnLst>
                                        <p:set>
                                          <p:cBhvr>
                                            <p:cTn id="31" dur="1" fill="hold">
                                              <p:stCondLst>
                                                <p:cond delay="0"/>
                                              </p:stCondLst>
                                            </p:cTn>
                                            <p:tgtEl>
                                              <p:spTgt spid="8"/>
                                            </p:tgtEl>
                                            <p:attrNameLst>
                                              <p:attrName>style.visibility</p:attrName>
                                            </p:attrNameLst>
                                          </p:cBhvr>
                                          <p:to>
                                            <p:strVal val="visible"/>
                                          </p:to>
                                        </p:set>
                                        <p:anim calcmode="lin" valueType="num" p14:bounceEnd="44000">
                                          <p:cBhvr additive="base">
                                            <p:cTn id="32" dur="500" fill="hold"/>
                                            <p:tgtEl>
                                              <p:spTgt spid="8"/>
                                            </p:tgtEl>
                                            <p:attrNameLst>
                                              <p:attrName>ppt_x</p:attrName>
                                            </p:attrNameLst>
                                          </p:cBhvr>
                                          <p:tavLst>
                                            <p:tav tm="0">
                                              <p:val>
                                                <p:strVal val="#ppt_x"/>
                                              </p:val>
                                            </p:tav>
                                            <p:tav tm="100000">
                                              <p:val>
                                                <p:strVal val="#ppt_x"/>
                                              </p:val>
                                            </p:tav>
                                          </p:tavLst>
                                        </p:anim>
                                        <p:anim calcmode="lin" valueType="num" p14:bounceEnd="44000">
                                          <p:cBhvr additive="base">
                                            <p:cTn id="33" dur="500" fill="hold"/>
                                            <p:tgtEl>
                                              <p:spTgt spid="8"/>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14:presetBounceEnd="44000">
                                      <p:stCondLst>
                                        <p:cond delay="600"/>
                                      </p:stCondLst>
                                      <p:childTnLst>
                                        <p:set>
                                          <p:cBhvr>
                                            <p:cTn id="35" dur="1" fill="hold">
                                              <p:stCondLst>
                                                <p:cond delay="0"/>
                                              </p:stCondLst>
                                            </p:cTn>
                                            <p:tgtEl>
                                              <p:spTgt spid="9"/>
                                            </p:tgtEl>
                                            <p:attrNameLst>
                                              <p:attrName>style.visibility</p:attrName>
                                            </p:attrNameLst>
                                          </p:cBhvr>
                                          <p:to>
                                            <p:strVal val="visible"/>
                                          </p:to>
                                        </p:set>
                                        <p:anim calcmode="lin" valueType="num" p14:bounceEnd="44000">
                                          <p:cBhvr additive="base">
                                            <p:cTn id="36" dur="500" fill="hold"/>
                                            <p:tgtEl>
                                              <p:spTgt spid="9"/>
                                            </p:tgtEl>
                                            <p:attrNameLst>
                                              <p:attrName>ppt_x</p:attrName>
                                            </p:attrNameLst>
                                          </p:cBhvr>
                                          <p:tavLst>
                                            <p:tav tm="0">
                                              <p:val>
                                                <p:strVal val="#ppt_x"/>
                                              </p:val>
                                            </p:tav>
                                            <p:tav tm="100000">
                                              <p:val>
                                                <p:strVal val="#ppt_x"/>
                                              </p:val>
                                            </p:tav>
                                          </p:tavLst>
                                        </p:anim>
                                        <p:anim calcmode="lin" valueType="num" p14:bounceEnd="44000">
                                          <p:cBhvr additive="base">
                                            <p:cTn id="37" dur="500" fill="hold"/>
                                            <p:tgtEl>
                                              <p:spTgt spid="9"/>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14:presetBounceEnd="44000">
                                      <p:stCondLst>
                                        <p:cond delay="900"/>
                                      </p:stCondLst>
                                      <p:childTnLst>
                                        <p:set>
                                          <p:cBhvr>
                                            <p:cTn id="39" dur="1" fill="hold">
                                              <p:stCondLst>
                                                <p:cond delay="0"/>
                                              </p:stCondLst>
                                            </p:cTn>
                                            <p:tgtEl>
                                              <p:spTgt spid="10"/>
                                            </p:tgtEl>
                                            <p:attrNameLst>
                                              <p:attrName>style.visibility</p:attrName>
                                            </p:attrNameLst>
                                          </p:cBhvr>
                                          <p:to>
                                            <p:strVal val="visible"/>
                                          </p:to>
                                        </p:set>
                                        <p:anim calcmode="lin" valueType="num" p14:bounceEnd="44000">
                                          <p:cBhvr additive="base">
                                            <p:cTn id="40" dur="500" fill="hold"/>
                                            <p:tgtEl>
                                              <p:spTgt spid="10"/>
                                            </p:tgtEl>
                                            <p:attrNameLst>
                                              <p:attrName>ppt_x</p:attrName>
                                            </p:attrNameLst>
                                          </p:cBhvr>
                                          <p:tavLst>
                                            <p:tav tm="0">
                                              <p:val>
                                                <p:strVal val="#ppt_x"/>
                                              </p:val>
                                            </p:tav>
                                            <p:tav tm="100000">
                                              <p:val>
                                                <p:strVal val="#ppt_x"/>
                                              </p:val>
                                            </p:tav>
                                          </p:tavLst>
                                        </p:anim>
                                        <p:anim calcmode="lin" valueType="num" p14:bounceEnd="44000">
                                          <p:cBhvr additive="base">
                                            <p:cTn id="41" dur="500" fill="hold"/>
                                            <p:tgtEl>
                                              <p:spTgt spid="10"/>
                                            </p:tgtEl>
                                            <p:attrNameLst>
                                              <p:attrName>ppt_y</p:attrName>
                                            </p:attrNameLst>
                                          </p:cBhvr>
                                          <p:tavLst>
                                            <p:tav tm="0">
                                              <p:val>
                                                <p:strVal val="1+#ppt_h/2"/>
                                              </p:val>
                                            </p:tav>
                                            <p:tav tm="100000">
                                              <p:val>
                                                <p:strVal val="#ppt_y"/>
                                              </p:val>
                                            </p:tav>
                                          </p:tavLst>
                                        </p:anim>
                                      </p:childTnLst>
                                    </p:cTn>
                                  </p:par>
                                </p:childTnLst>
                              </p:cTn>
                            </p:par>
                            <p:par>
                              <p:cTn id="42" fill="hold">
                                <p:stCondLst>
                                  <p:cond delay="2500"/>
                                </p:stCondLst>
                                <p:childTnLst>
                                  <p:par>
                                    <p:cTn id="43" presetID="1" presetClass="entr" presetSubtype="0" fill="hold" nodeType="after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53" presetClass="entr" presetSubtype="16"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500" fill="hold"/>
                                            <p:tgtEl>
                                              <p:spTgt spid="5"/>
                                            </p:tgtEl>
                                            <p:attrNameLst>
                                              <p:attrName>ppt_w</p:attrName>
                                            </p:attrNameLst>
                                          </p:cBhvr>
                                          <p:tavLst>
                                            <p:tav tm="0">
                                              <p:val>
                                                <p:fltVal val="0"/>
                                              </p:val>
                                            </p:tav>
                                            <p:tav tm="100000">
                                              <p:val>
                                                <p:strVal val="#ppt_w"/>
                                              </p:val>
                                            </p:tav>
                                          </p:tavLst>
                                        </p:anim>
                                        <p:anim calcmode="lin" valueType="num">
                                          <p:cBhvr>
                                            <p:cTn id="48" dur="500" fill="hold"/>
                                            <p:tgtEl>
                                              <p:spTgt spid="5"/>
                                            </p:tgtEl>
                                            <p:attrNameLst>
                                              <p:attrName>ppt_h</p:attrName>
                                            </p:attrNameLst>
                                          </p:cBhvr>
                                          <p:tavLst>
                                            <p:tav tm="0">
                                              <p:val>
                                                <p:fltVal val="0"/>
                                              </p:val>
                                            </p:tav>
                                            <p:tav tm="100000">
                                              <p:val>
                                                <p:strVal val="#ppt_h"/>
                                              </p:val>
                                            </p:tav>
                                          </p:tavLst>
                                        </p:anim>
                                        <p:animEffect transition="in" filter="fade">
                                          <p:cBhvr>
                                            <p:cTn id="49" dur="500"/>
                                            <p:tgtEl>
                                              <p:spTgt spid="5"/>
                                            </p:tgtEl>
                                          </p:cBhvr>
                                        </p:animEffect>
                                      </p:childTnLst>
                                    </p:cTn>
                                  </p:par>
                                  <p:par>
                                    <p:cTn id="50" presetID="35" presetClass="path" presetSubtype="0" accel="50000" decel="50000" fill="hold" nodeType="withEffect">
                                      <p:stCondLst>
                                        <p:cond delay="0"/>
                                      </p:stCondLst>
                                      <p:childTnLst>
                                        <p:animMotion origin="layout" path="M -4.72222E-6 2.83951E-6 L -0.20416 0.40494 " pathEditMode="relative" rAng="0" ptsTypes="AA">
                                          <p:cBhvr>
                                            <p:cTn id="51" dur="500" spd="-100000" fill="hold"/>
                                            <p:tgtEl>
                                              <p:spTgt spid="5"/>
                                            </p:tgtEl>
                                            <p:attrNameLst>
                                              <p:attrName>ppt_x</p:attrName>
                                              <p:attrName>ppt_y</p:attrName>
                                            </p:attrNameLst>
                                          </p:cBhvr>
                                          <p:rCtr x="-10208" y="20247"/>
                                        </p:animMotion>
                                      </p:childTnLst>
                                    </p:cTn>
                                  </p:par>
                                  <p:par>
                                    <p:cTn id="52" presetID="1" presetClass="entr" presetSubtype="0" fill="hold" nodeType="withEffect">
                                      <p:stCondLst>
                                        <p:cond delay="200"/>
                                      </p:stCondLst>
                                      <p:childTnLst>
                                        <p:set>
                                          <p:cBhvr>
                                            <p:cTn id="53" dur="1" fill="hold">
                                              <p:stCondLst>
                                                <p:cond delay="0"/>
                                              </p:stCondLst>
                                            </p:cTn>
                                            <p:tgtEl>
                                              <p:spTgt spid="4"/>
                                            </p:tgtEl>
                                            <p:attrNameLst>
                                              <p:attrName>style.visibility</p:attrName>
                                            </p:attrNameLst>
                                          </p:cBhvr>
                                          <p:to>
                                            <p:strVal val="visible"/>
                                          </p:to>
                                        </p:set>
                                      </p:childTnLst>
                                    </p:cTn>
                                  </p:par>
                                  <p:par>
                                    <p:cTn id="54" presetID="53" presetClass="entr" presetSubtype="16" fill="hold" nodeType="withEffect">
                                      <p:stCondLst>
                                        <p:cond delay="200"/>
                                      </p:stCondLst>
                                      <p:childTnLst>
                                        <p:set>
                                          <p:cBhvr>
                                            <p:cTn id="55" dur="1" fill="hold">
                                              <p:stCondLst>
                                                <p:cond delay="0"/>
                                              </p:stCondLst>
                                            </p:cTn>
                                            <p:tgtEl>
                                              <p:spTgt spid="4"/>
                                            </p:tgtEl>
                                            <p:attrNameLst>
                                              <p:attrName>style.visibility</p:attrName>
                                            </p:attrNameLst>
                                          </p:cBhvr>
                                          <p:to>
                                            <p:strVal val="visible"/>
                                          </p:to>
                                        </p:set>
                                        <p:anim calcmode="lin" valueType="num">
                                          <p:cBhvr>
                                            <p:cTn id="56" dur="500" fill="hold"/>
                                            <p:tgtEl>
                                              <p:spTgt spid="4"/>
                                            </p:tgtEl>
                                            <p:attrNameLst>
                                              <p:attrName>ppt_w</p:attrName>
                                            </p:attrNameLst>
                                          </p:cBhvr>
                                          <p:tavLst>
                                            <p:tav tm="0">
                                              <p:val>
                                                <p:fltVal val="0"/>
                                              </p:val>
                                            </p:tav>
                                            <p:tav tm="100000">
                                              <p:val>
                                                <p:strVal val="#ppt_w"/>
                                              </p:val>
                                            </p:tav>
                                          </p:tavLst>
                                        </p:anim>
                                        <p:anim calcmode="lin" valueType="num">
                                          <p:cBhvr>
                                            <p:cTn id="57" dur="500" fill="hold"/>
                                            <p:tgtEl>
                                              <p:spTgt spid="4"/>
                                            </p:tgtEl>
                                            <p:attrNameLst>
                                              <p:attrName>ppt_h</p:attrName>
                                            </p:attrNameLst>
                                          </p:cBhvr>
                                          <p:tavLst>
                                            <p:tav tm="0">
                                              <p:val>
                                                <p:fltVal val="0"/>
                                              </p:val>
                                            </p:tav>
                                            <p:tav tm="100000">
                                              <p:val>
                                                <p:strVal val="#ppt_h"/>
                                              </p:val>
                                            </p:tav>
                                          </p:tavLst>
                                        </p:anim>
                                        <p:animEffect transition="in" filter="fade">
                                          <p:cBhvr>
                                            <p:cTn id="58" dur="500"/>
                                            <p:tgtEl>
                                              <p:spTgt spid="4"/>
                                            </p:tgtEl>
                                          </p:cBhvr>
                                        </p:animEffect>
                                      </p:childTnLst>
                                    </p:cTn>
                                  </p:par>
                                  <p:par>
                                    <p:cTn id="59" presetID="35" presetClass="path" presetSubtype="0" accel="50000" decel="50000" fill="hold" nodeType="withEffect">
                                      <p:stCondLst>
                                        <p:cond delay="200"/>
                                      </p:stCondLst>
                                      <p:childTnLst>
                                        <p:animMotion origin="layout" path="M -4.72222E-6 -1.97531E-6 L -0.2875 -0.14815 " pathEditMode="relative" rAng="0" ptsTypes="AA">
                                          <p:cBhvr>
                                            <p:cTn id="60" dur="500" spd="-100000" fill="hold"/>
                                            <p:tgtEl>
                                              <p:spTgt spid="4"/>
                                            </p:tgtEl>
                                            <p:attrNameLst>
                                              <p:attrName>ppt_x</p:attrName>
                                              <p:attrName>ppt_y</p:attrName>
                                            </p:attrNameLst>
                                          </p:cBhvr>
                                          <p:rCtr x="-14375" y="-7407"/>
                                        </p:animMotion>
                                      </p:childTnLst>
                                    </p:cTn>
                                  </p:par>
                                  <p:par>
                                    <p:cTn id="61" presetID="1" presetClass="entr" presetSubtype="0" fill="hold" nodeType="withEffect">
                                      <p:stCondLst>
                                        <p:cond delay="400"/>
                                      </p:stCondLst>
                                      <p:childTnLst>
                                        <p:set>
                                          <p:cBhvr>
                                            <p:cTn id="62" dur="1" fill="hold">
                                              <p:stCondLst>
                                                <p:cond delay="0"/>
                                              </p:stCondLst>
                                            </p:cTn>
                                            <p:tgtEl>
                                              <p:spTgt spid="3"/>
                                            </p:tgtEl>
                                            <p:attrNameLst>
                                              <p:attrName>style.visibility</p:attrName>
                                            </p:attrNameLst>
                                          </p:cBhvr>
                                          <p:to>
                                            <p:strVal val="visible"/>
                                          </p:to>
                                        </p:set>
                                      </p:childTnLst>
                                    </p:cTn>
                                  </p:par>
                                  <p:par>
                                    <p:cTn id="63" presetID="53" presetClass="entr" presetSubtype="16" fill="hold" nodeType="withEffect">
                                      <p:stCondLst>
                                        <p:cond delay="400"/>
                                      </p:stCondLst>
                                      <p:childTnLst>
                                        <p:set>
                                          <p:cBhvr>
                                            <p:cTn id="64" dur="1" fill="hold">
                                              <p:stCondLst>
                                                <p:cond delay="0"/>
                                              </p:stCondLst>
                                            </p:cTn>
                                            <p:tgtEl>
                                              <p:spTgt spid="3"/>
                                            </p:tgtEl>
                                            <p:attrNameLst>
                                              <p:attrName>style.visibility</p:attrName>
                                            </p:attrNameLst>
                                          </p:cBhvr>
                                          <p:to>
                                            <p:strVal val="visible"/>
                                          </p:to>
                                        </p:set>
                                        <p:anim calcmode="lin" valueType="num">
                                          <p:cBhvr>
                                            <p:cTn id="65" dur="500" fill="hold"/>
                                            <p:tgtEl>
                                              <p:spTgt spid="3"/>
                                            </p:tgtEl>
                                            <p:attrNameLst>
                                              <p:attrName>ppt_w</p:attrName>
                                            </p:attrNameLst>
                                          </p:cBhvr>
                                          <p:tavLst>
                                            <p:tav tm="0">
                                              <p:val>
                                                <p:fltVal val="0"/>
                                              </p:val>
                                            </p:tav>
                                            <p:tav tm="100000">
                                              <p:val>
                                                <p:strVal val="#ppt_w"/>
                                              </p:val>
                                            </p:tav>
                                          </p:tavLst>
                                        </p:anim>
                                        <p:anim calcmode="lin" valueType="num">
                                          <p:cBhvr>
                                            <p:cTn id="66" dur="500" fill="hold"/>
                                            <p:tgtEl>
                                              <p:spTgt spid="3"/>
                                            </p:tgtEl>
                                            <p:attrNameLst>
                                              <p:attrName>ppt_h</p:attrName>
                                            </p:attrNameLst>
                                          </p:cBhvr>
                                          <p:tavLst>
                                            <p:tav tm="0">
                                              <p:val>
                                                <p:fltVal val="0"/>
                                              </p:val>
                                            </p:tav>
                                            <p:tav tm="100000">
                                              <p:val>
                                                <p:strVal val="#ppt_h"/>
                                              </p:val>
                                            </p:tav>
                                          </p:tavLst>
                                        </p:anim>
                                        <p:animEffect transition="in" filter="fade">
                                          <p:cBhvr>
                                            <p:cTn id="67" dur="500"/>
                                            <p:tgtEl>
                                              <p:spTgt spid="3"/>
                                            </p:tgtEl>
                                          </p:cBhvr>
                                        </p:animEffect>
                                      </p:childTnLst>
                                    </p:cTn>
                                  </p:par>
                                  <p:par>
                                    <p:cTn id="68" presetID="35" presetClass="path" presetSubtype="0" accel="50000" decel="50000" fill="hold" nodeType="withEffect">
                                      <p:stCondLst>
                                        <p:cond delay="400"/>
                                      </p:stCondLst>
                                      <p:childTnLst>
                                        <p:animMotion origin="layout" path="M -4.72222E-6 4.5679E-6 L -0.28611 -0.09136 " pathEditMode="relative" rAng="0" ptsTypes="AA">
                                          <p:cBhvr>
                                            <p:cTn id="69" dur="500" spd="-100000" fill="hold"/>
                                            <p:tgtEl>
                                              <p:spTgt spid="3"/>
                                            </p:tgtEl>
                                            <p:attrNameLst>
                                              <p:attrName>ppt_x</p:attrName>
                                              <p:attrName>ppt_y</p:attrName>
                                            </p:attrNameLst>
                                          </p:cBhvr>
                                          <p:rCtr x="-14306" y="-4568"/>
                                        </p:animMotion>
                                      </p:childTnLst>
                                    </p:cTn>
                                  </p:par>
                                  <p:par>
                                    <p:cTn id="70" presetID="1" presetClass="entr" presetSubtype="0" fill="hold" nodeType="withEffect">
                                      <p:stCondLst>
                                        <p:cond delay="600"/>
                                      </p:stCondLst>
                                      <p:childTnLst>
                                        <p:set>
                                          <p:cBhvr>
                                            <p:cTn id="71" dur="1" fill="hold">
                                              <p:stCondLst>
                                                <p:cond delay="0"/>
                                              </p:stCondLst>
                                            </p:cTn>
                                            <p:tgtEl>
                                              <p:spTgt spid="2"/>
                                            </p:tgtEl>
                                            <p:attrNameLst>
                                              <p:attrName>style.visibility</p:attrName>
                                            </p:attrNameLst>
                                          </p:cBhvr>
                                          <p:to>
                                            <p:strVal val="visible"/>
                                          </p:to>
                                        </p:set>
                                      </p:childTnLst>
                                    </p:cTn>
                                  </p:par>
                                  <p:par>
                                    <p:cTn id="72" presetID="53" presetClass="entr" presetSubtype="16" fill="hold" nodeType="withEffect">
                                      <p:stCondLst>
                                        <p:cond delay="600"/>
                                      </p:stCondLst>
                                      <p:childTnLst>
                                        <p:set>
                                          <p:cBhvr>
                                            <p:cTn id="73" dur="1" fill="hold">
                                              <p:stCondLst>
                                                <p:cond delay="0"/>
                                              </p:stCondLst>
                                            </p:cTn>
                                            <p:tgtEl>
                                              <p:spTgt spid="2"/>
                                            </p:tgtEl>
                                            <p:attrNameLst>
                                              <p:attrName>style.visibility</p:attrName>
                                            </p:attrNameLst>
                                          </p:cBhvr>
                                          <p:to>
                                            <p:strVal val="visible"/>
                                          </p:to>
                                        </p:set>
                                        <p:anim calcmode="lin" valueType="num">
                                          <p:cBhvr>
                                            <p:cTn id="74" dur="500" fill="hold"/>
                                            <p:tgtEl>
                                              <p:spTgt spid="2"/>
                                            </p:tgtEl>
                                            <p:attrNameLst>
                                              <p:attrName>ppt_w</p:attrName>
                                            </p:attrNameLst>
                                          </p:cBhvr>
                                          <p:tavLst>
                                            <p:tav tm="0">
                                              <p:val>
                                                <p:fltVal val="0"/>
                                              </p:val>
                                            </p:tav>
                                            <p:tav tm="100000">
                                              <p:val>
                                                <p:strVal val="#ppt_w"/>
                                              </p:val>
                                            </p:tav>
                                          </p:tavLst>
                                        </p:anim>
                                        <p:anim calcmode="lin" valueType="num">
                                          <p:cBhvr>
                                            <p:cTn id="75" dur="500" fill="hold"/>
                                            <p:tgtEl>
                                              <p:spTgt spid="2"/>
                                            </p:tgtEl>
                                            <p:attrNameLst>
                                              <p:attrName>ppt_h</p:attrName>
                                            </p:attrNameLst>
                                          </p:cBhvr>
                                          <p:tavLst>
                                            <p:tav tm="0">
                                              <p:val>
                                                <p:fltVal val="0"/>
                                              </p:val>
                                            </p:tav>
                                            <p:tav tm="100000">
                                              <p:val>
                                                <p:strVal val="#ppt_h"/>
                                              </p:val>
                                            </p:tav>
                                          </p:tavLst>
                                        </p:anim>
                                        <p:animEffect transition="in" filter="fade">
                                          <p:cBhvr>
                                            <p:cTn id="76" dur="500"/>
                                            <p:tgtEl>
                                              <p:spTgt spid="2"/>
                                            </p:tgtEl>
                                          </p:cBhvr>
                                        </p:animEffect>
                                      </p:childTnLst>
                                    </p:cTn>
                                  </p:par>
                                  <p:par>
                                    <p:cTn id="77" presetID="35" presetClass="path" presetSubtype="0" accel="50000" decel="50000" fill="hold" nodeType="withEffect">
                                      <p:stCondLst>
                                        <p:cond delay="600"/>
                                      </p:stCondLst>
                                      <p:childTnLst>
                                        <p:animMotion origin="layout" path="M -4.72222E-6 -4.32099E-6 L -0.35138 -0.4395 " pathEditMode="relative" rAng="0" ptsTypes="AA">
                                          <p:cBhvr>
                                            <p:cTn id="78" dur="500" spd="-100000" fill="hold"/>
                                            <p:tgtEl>
                                              <p:spTgt spid="2"/>
                                            </p:tgtEl>
                                            <p:attrNameLst>
                                              <p:attrName>ppt_x</p:attrName>
                                              <p:attrName>ppt_y</p:attrName>
                                            </p:attrNameLst>
                                          </p:cBhvr>
                                          <p:rCtr x="-17569" y="-21975"/>
                                        </p:animMotion>
                                      </p:childTnLst>
                                    </p:cTn>
                                  </p:par>
                                  <p:par>
                                    <p:cTn id="79" presetID="12" presetClass="entr" presetSubtype="8" fill="hold" nodeType="withEffect">
                                      <p:stCondLst>
                                        <p:cond delay="500"/>
                                      </p:stCondLst>
                                      <p:childTnLst>
                                        <p:set>
                                          <p:cBhvr>
                                            <p:cTn id="80" dur="1" fill="hold">
                                              <p:stCondLst>
                                                <p:cond delay="0"/>
                                              </p:stCondLst>
                                            </p:cTn>
                                            <p:tgtEl>
                                              <p:spTgt spid="89"/>
                                            </p:tgtEl>
                                            <p:attrNameLst>
                                              <p:attrName>style.visibility</p:attrName>
                                            </p:attrNameLst>
                                          </p:cBhvr>
                                          <p:to>
                                            <p:strVal val="visible"/>
                                          </p:to>
                                        </p:set>
                                        <p:anim calcmode="lin" valueType="num">
                                          <p:cBhvr additive="base">
                                            <p:cTn id="81" dur="500"/>
                                            <p:tgtEl>
                                              <p:spTgt spid="89"/>
                                            </p:tgtEl>
                                            <p:attrNameLst>
                                              <p:attrName>ppt_x</p:attrName>
                                            </p:attrNameLst>
                                          </p:cBhvr>
                                          <p:tavLst>
                                            <p:tav tm="0">
                                              <p:val>
                                                <p:strVal val="#ppt_x-#ppt_w*1.125000"/>
                                              </p:val>
                                            </p:tav>
                                            <p:tav tm="100000">
                                              <p:val>
                                                <p:strVal val="#ppt_x"/>
                                              </p:val>
                                            </p:tav>
                                          </p:tavLst>
                                        </p:anim>
                                        <p:animEffect transition="in" filter="wipe(right)">
                                          <p:cBhvr>
                                            <p:cTn id="82" dur="500"/>
                                            <p:tgtEl>
                                              <p:spTgt spid="89"/>
                                            </p:tgtEl>
                                          </p:cBhvr>
                                        </p:animEffect>
                                      </p:childTnLst>
                                    </p:cTn>
                                  </p:par>
                                  <p:par>
                                    <p:cTn id="83" presetID="12" presetClass="entr" presetSubtype="8" fill="hold" grpId="0" nodeType="withEffect">
                                      <p:stCondLst>
                                        <p:cond delay="500"/>
                                      </p:stCondLst>
                                      <p:childTnLst>
                                        <p:set>
                                          <p:cBhvr>
                                            <p:cTn id="84" dur="1" fill="hold">
                                              <p:stCondLst>
                                                <p:cond delay="0"/>
                                              </p:stCondLst>
                                            </p:cTn>
                                            <p:tgtEl>
                                              <p:spTgt spid="87"/>
                                            </p:tgtEl>
                                            <p:attrNameLst>
                                              <p:attrName>style.visibility</p:attrName>
                                            </p:attrNameLst>
                                          </p:cBhvr>
                                          <p:to>
                                            <p:strVal val="visible"/>
                                          </p:to>
                                        </p:set>
                                        <p:anim calcmode="lin" valueType="num">
                                          <p:cBhvr additive="base">
                                            <p:cTn id="85" dur="500"/>
                                            <p:tgtEl>
                                              <p:spTgt spid="87"/>
                                            </p:tgtEl>
                                            <p:attrNameLst>
                                              <p:attrName>ppt_x</p:attrName>
                                            </p:attrNameLst>
                                          </p:cBhvr>
                                          <p:tavLst>
                                            <p:tav tm="0">
                                              <p:val>
                                                <p:strVal val="#ppt_x-#ppt_w*1.125000"/>
                                              </p:val>
                                            </p:tav>
                                            <p:tav tm="100000">
                                              <p:val>
                                                <p:strVal val="#ppt_x"/>
                                              </p:val>
                                            </p:tav>
                                          </p:tavLst>
                                        </p:anim>
                                        <p:animEffect transition="in" filter="wipe(right)">
                                          <p:cBhvr>
                                            <p:cTn id="86" dur="500"/>
                                            <p:tgtEl>
                                              <p:spTgt spid="87"/>
                                            </p:tgtEl>
                                          </p:cBhvr>
                                        </p:animEffect>
                                      </p:childTnLst>
                                    </p:cTn>
                                  </p:par>
                                  <p:par>
                                    <p:cTn id="87" presetID="12" presetClass="entr" presetSubtype="8" fill="hold" grpId="0" nodeType="withEffect">
                                      <p:stCondLst>
                                        <p:cond delay="500"/>
                                      </p:stCondLst>
                                      <p:childTnLst>
                                        <p:set>
                                          <p:cBhvr>
                                            <p:cTn id="88" dur="1" fill="hold">
                                              <p:stCondLst>
                                                <p:cond delay="0"/>
                                              </p:stCondLst>
                                            </p:cTn>
                                            <p:tgtEl>
                                              <p:spTgt spid="88"/>
                                            </p:tgtEl>
                                            <p:attrNameLst>
                                              <p:attrName>style.visibility</p:attrName>
                                            </p:attrNameLst>
                                          </p:cBhvr>
                                          <p:to>
                                            <p:strVal val="visible"/>
                                          </p:to>
                                        </p:set>
                                        <p:anim calcmode="lin" valueType="num">
                                          <p:cBhvr additive="base">
                                            <p:cTn id="89" dur="500"/>
                                            <p:tgtEl>
                                              <p:spTgt spid="88"/>
                                            </p:tgtEl>
                                            <p:attrNameLst>
                                              <p:attrName>ppt_x</p:attrName>
                                            </p:attrNameLst>
                                          </p:cBhvr>
                                          <p:tavLst>
                                            <p:tav tm="0">
                                              <p:val>
                                                <p:strVal val="#ppt_x-#ppt_w*1.125000"/>
                                              </p:val>
                                            </p:tav>
                                            <p:tav tm="100000">
                                              <p:val>
                                                <p:strVal val="#ppt_x"/>
                                              </p:val>
                                            </p:tav>
                                          </p:tavLst>
                                        </p:anim>
                                        <p:animEffect transition="in" filter="wipe(right)">
                                          <p:cBhvr>
                                            <p:cTn id="90" dur="500"/>
                                            <p:tgtEl>
                                              <p:spTgt spid="88"/>
                                            </p:tgtEl>
                                          </p:cBhvr>
                                        </p:animEffect>
                                      </p:childTnLst>
                                    </p:cTn>
                                  </p:par>
                                  <p:par>
                                    <p:cTn id="91" presetID="12" presetClass="entr" presetSubtype="8" fill="hold" nodeType="withEffect">
                                      <p:stCondLst>
                                        <p:cond delay="800"/>
                                      </p:stCondLst>
                                      <p:childTnLst>
                                        <p:set>
                                          <p:cBhvr>
                                            <p:cTn id="92" dur="1" fill="hold">
                                              <p:stCondLst>
                                                <p:cond delay="0"/>
                                              </p:stCondLst>
                                            </p:cTn>
                                            <p:tgtEl>
                                              <p:spTgt spid="92"/>
                                            </p:tgtEl>
                                            <p:attrNameLst>
                                              <p:attrName>style.visibility</p:attrName>
                                            </p:attrNameLst>
                                          </p:cBhvr>
                                          <p:to>
                                            <p:strVal val="visible"/>
                                          </p:to>
                                        </p:set>
                                        <p:anim calcmode="lin" valueType="num">
                                          <p:cBhvr additive="base">
                                            <p:cTn id="93" dur="500"/>
                                            <p:tgtEl>
                                              <p:spTgt spid="92"/>
                                            </p:tgtEl>
                                            <p:attrNameLst>
                                              <p:attrName>ppt_x</p:attrName>
                                            </p:attrNameLst>
                                          </p:cBhvr>
                                          <p:tavLst>
                                            <p:tav tm="0">
                                              <p:val>
                                                <p:strVal val="#ppt_x-#ppt_w*1.125000"/>
                                              </p:val>
                                            </p:tav>
                                            <p:tav tm="100000">
                                              <p:val>
                                                <p:strVal val="#ppt_x"/>
                                              </p:val>
                                            </p:tav>
                                          </p:tavLst>
                                        </p:anim>
                                        <p:animEffect transition="in" filter="wipe(right)">
                                          <p:cBhvr>
                                            <p:cTn id="94" dur="500"/>
                                            <p:tgtEl>
                                              <p:spTgt spid="92"/>
                                            </p:tgtEl>
                                          </p:cBhvr>
                                        </p:animEffect>
                                      </p:childTnLst>
                                    </p:cTn>
                                  </p:par>
                                  <p:par>
                                    <p:cTn id="95" presetID="12" presetClass="entr" presetSubtype="8" fill="hold" grpId="0" nodeType="withEffect">
                                      <p:stCondLst>
                                        <p:cond delay="800"/>
                                      </p:stCondLst>
                                      <p:childTnLst>
                                        <p:set>
                                          <p:cBhvr>
                                            <p:cTn id="96" dur="1" fill="hold">
                                              <p:stCondLst>
                                                <p:cond delay="0"/>
                                              </p:stCondLst>
                                            </p:cTn>
                                            <p:tgtEl>
                                              <p:spTgt spid="90"/>
                                            </p:tgtEl>
                                            <p:attrNameLst>
                                              <p:attrName>style.visibility</p:attrName>
                                            </p:attrNameLst>
                                          </p:cBhvr>
                                          <p:to>
                                            <p:strVal val="visible"/>
                                          </p:to>
                                        </p:set>
                                        <p:anim calcmode="lin" valueType="num">
                                          <p:cBhvr additive="base">
                                            <p:cTn id="97" dur="500"/>
                                            <p:tgtEl>
                                              <p:spTgt spid="90"/>
                                            </p:tgtEl>
                                            <p:attrNameLst>
                                              <p:attrName>ppt_x</p:attrName>
                                            </p:attrNameLst>
                                          </p:cBhvr>
                                          <p:tavLst>
                                            <p:tav tm="0">
                                              <p:val>
                                                <p:strVal val="#ppt_x-#ppt_w*1.125000"/>
                                              </p:val>
                                            </p:tav>
                                            <p:tav tm="100000">
                                              <p:val>
                                                <p:strVal val="#ppt_x"/>
                                              </p:val>
                                            </p:tav>
                                          </p:tavLst>
                                        </p:anim>
                                        <p:animEffect transition="in" filter="wipe(right)">
                                          <p:cBhvr>
                                            <p:cTn id="98" dur="500"/>
                                            <p:tgtEl>
                                              <p:spTgt spid="90"/>
                                            </p:tgtEl>
                                          </p:cBhvr>
                                        </p:animEffect>
                                      </p:childTnLst>
                                    </p:cTn>
                                  </p:par>
                                  <p:par>
                                    <p:cTn id="99" presetID="12" presetClass="entr" presetSubtype="8" fill="hold" grpId="0" nodeType="withEffect">
                                      <p:stCondLst>
                                        <p:cond delay="800"/>
                                      </p:stCondLst>
                                      <p:childTnLst>
                                        <p:set>
                                          <p:cBhvr>
                                            <p:cTn id="100" dur="1" fill="hold">
                                              <p:stCondLst>
                                                <p:cond delay="0"/>
                                              </p:stCondLst>
                                            </p:cTn>
                                            <p:tgtEl>
                                              <p:spTgt spid="91"/>
                                            </p:tgtEl>
                                            <p:attrNameLst>
                                              <p:attrName>style.visibility</p:attrName>
                                            </p:attrNameLst>
                                          </p:cBhvr>
                                          <p:to>
                                            <p:strVal val="visible"/>
                                          </p:to>
                                        </p:set>
                                        <p:anim calcmode="lin" valueType="num">
                                          <p:cBhvr additive="base">
                                            <p:cTn id="101" dur="500"/>
                                            <p:tgtEl>
                                              <p:spTgt spid="91"/>
                                            </p:tgtEl>
                                            <p:attrNameLst>
                                              <p:attrName>ppt_x</p:attrName>
                                            </p:attrNameLst>
                                          </p:cBhvr>
                                          <p:tavLst>
                                            <p:tav tm="0">
                                              <p:val>
                                                <p:strVal val="#ppt_x-#ppt_w*1.125000"/>
                                              </p:val>
                                            </p:tav>
                                            <p:tav tm="100000">
                                              <p:val>
                                                <p:strVal val="#ppt_x"/>
                                              </p:val>
                                            </p:tav>
                                          </p:tavLst>
                                        </p:anim>
                                        <p:animEffect transition="in" filter="wipe(right)">
                                          <p:cBhvr>
                                            <p:cTn id="102" dur="500"/>
                                            <p:tgtEl>
                                              <p:spTgt spid="91"/>
                                            </p:tgtEl>
                                          </p:cBhvr>
                                        </p:animEffect>
                                      </p:childTnLst>
                                    </p:cTn>
                                  </p:par>
                                  <p:par>
                                    <p:cTn id="103" presetID="12" presetClass="entr" presetSubtype="8" fill="hold" nodeType="withEffect">
                                      <p:stCondLst>
                                        <p:cond delay="1100"/>
                                      </p:stCondLst>
                                      <p:childTnLst>
                                        <p:set>
                                          <p:cBhvr>
                                            <p:cTn id="104" dur="1" fill="hold">
                                              <p:stCondLst>
                                                <p:cond delay="0"/>
                                              </p:stCondLst>
                                            </p:cTn>
                                            <p:tgtEl>
                                              <p:spTgt spid="96"/>
                                            </p:tgtEl>
                                            <p:attrNameLst>
                                              <p:attrName>style.visibility</p:attrName>
                                            </p:attrNameLst>
                                          </p:cBhvr>
                                          <p:to>
                                            <p:strVal val="visible"/>
                                          </p:to>
                                        </p:set>
                                        <p:anim calcmode="lin" valueType="num">
                                          <p:cBhvr additive="base">
                                            <p:cTn id="105" dur="500"/>
                                            <p:tgtEl>
                                              <p:spTgt spid="96"/>
                                            </p:tgtEl>
                                            <p:attrNameLst>
                                              <p:attrName>ppt_x</p:attrName>
                                            </p:attrNameLst>
                                          </p:cBhvr>
                                          <p:tavLst>
                                            <p:tav tm="0">
                                              <p:val>
                                                <p:strVal val="#ppt_x-#ppt_w*1.125000"/>
                                              </p:val>
                                            </p:tav>
                                            <p:tav tm="100000">
                                              <p:val>
                                                <p:strVal val="#ppt_x"/>
                                              </p:val>
                                            </p:tav>
                                          </p:tavLst>
                                        </p:anim>
                                        <p:animEffect transition="in" filter="wipe(right)">
                                          <p:cBhvr>
                                            <p:cTn id="106" dur="500"/>
                                            <p:tgtEl>
                                              <p:spTgt spid="96"/>
                                            </p:tgtEl>
                                          </p:cBhvr>
                                        </p:animEffect>
                                      </p:childTnLst>
                                    </p:cTn>
                                  </p:par>
                                  <p:par>
                                    <p:cTn id="107" presetID="12" presetClass="entr" presetSubtype="8" fill="hold" grpId="0" nodeType="withEffect">
                                      <p:stCondLst>
                                        <p:cond delay="1100"/>
                                      </p:stCondLst>
                                      <p:childTnLst>
                                        <p:set>
                                          <p:cBhvr>
                                            <p:cTn id="108" dur="1" fill="hold">
                                              <p:stCondLst>
                                                <p:cond delay="0"/>
                                              </p:stCondLst>
                                            </p:cTn>
                                            <p:tgtEl>
                                              <p:spTgt spid="93"/>
                                            </p:tgtEl>
                                            <p:attrNameLst>
                                              <p:attrName>style.visibility</p:attrName>
                                            </p:attrNameLst>
                                          </p:cBhvr>
                                          <p:to>
                                            <p:strVal val="visible"/>
                                          </p:to>
                                        </p:set>
                                        <p:anim calcmode="lin" valueType="num">
                                          <p:cBhvr additive="base">
                                            <p:cTn id="109" dur="500"/>
                                            <p:tgtEl>
                                              <p:spTgt spid="93"/>
                                            </p:tgtEl>
                                            <p:attrNameLst>
                                              <p:attrName>ppt_x</p:attrName>
                                            </p:attrNameLst>
                                          </p:cBhvr>
                                          <p:tavLst>
                                            <p:tav tm="0">
                                              <p:val>
                                                <p:strVal val="#ppt_x-#ppt_w*1.125000"/>
                                              </p:val>
                                            </p:tav>
                                            <p:tav tm="100000">
                                              <p:val>
                                                <p:strVal val="#ppt_x"/>
                                              </p:val>
                                            </p:tav>
                                          </p:tavLst>
                                        </p:anim>
                                        <p:animEffect transition="in" filter="wipe(right)">
                                          <p:cBhvr>
                                            <p:cTn id="110" dur="500"/>
                                            <p:tgtEl>
                                              <p:spTgt spid="93"/>
                                            </p:tgtEl>
                                          </p:cBhvr>
                                        </p:animEffect>
                                      </p:childTnLst>
                                    </p:cTn>
                                  </p:par>
                                  <p:par>
                                    <p:cTn id="111" presetID="12" presetClass="entr" presetSubtype="8" fill="hold" grpId="0" nodeType="withEffect">
                                      <p:stCondLst>
                                        <p:cond delay="1100"/>
                                      </p:stCondLst>
                                      <p:childTnLst>
                                        <p:set>
                                          <p:cBhvr>
                                            <p:cTn id="112" dur="1" fill="hold">
                                              <p:stCondLst>
                                                <p:cond delay="0"/>
                                              </p:stCondLst>
                                            </p:cTn>
                                            <p:tgtEl>
                                              <p:spTgt spid="95"/>
                                            </p:tgtEl>
                                            <p:attrNameLst>
                                              <p:attrName>style.visibility</p:attrName>
                                            </p:attrNameLst>
                                          </p:cBhvr>
                                          <p:to>
                                            <p:strVal val="visible"/>
                                          </p:to>
                                        </p:set>
                                        <p:anim calcmode="lin" valueType="num">
                                          <p:cBhvr additive="base">
                                            <p:cTn id="113" dur="500"/>
                                            <p:tgtEl>
                                              <p:spTgt spid="95"/>
                                            </p:tgtEl>
                                            <p:attrNameLst>
                                              <p:attrName>ppt_x</p:attrName>
                                            </p:attrNameLst>
                                          </p:cBhvr>
                                          <p:tavLst>
                                            <p:tav tm="0">
                                              <p:val>
                                                <p:strVal val="#ppt_x-#ppt_w*1.125000"/>
                                              </p:val>
                                            </p:tav>
                                            <p:tav tm="100000">
                                              <p:val>
                                                <p:strVal val="#ppt_x"/>
                                              </p:val>
                                            </p:tav>
                                          </p:tavLst>
                                        </p:anim>
                                        <p:animEffect transition="in" filter="wipe(right)">
                                          <p:cBhvr>
                                            <p:cTn id="114" dur="500"/>
                                            <p:tgtEl>
                                              <p:spTgt spid="95"/>
                                            </p:tgtEl>
                                          </p:cBhvr>
                                        </p:animEffect>
                                      </p:childTnLst>
                                    </p:cTn>
                                  </p:par>
                                  <p:par>
                                    <p:cTn id="115" presetID="12" presetClass="entr" presetSubtype="8" fill="hold" nodeType="withEffect">
                                      <p:stCondLst>
                                        <p:cond delay="1400"/>
                                      </p:stCondLst>
                                      <p:childTnLst>
                                        <p:set>
                                          <p:cBhvr>
                                            <p:cTn id="116" dur="1" fill="hold">
                                              <p:stCondLst>
                                                <p:cond delay="0"/>
                                              </p:stCondLst>
                                            </p:cTn>
                                            <p:tgtEl>
                                              <p:spTgt spid="99"/>
                                            </p:tgtEl>
                                            <p:attrNameLst>
                                              <p:attrName>style.visibility</p:attrName>
                                            </p:attrNameLst>
                                          </p:cBhvr>
                                          <p:to>
                                            <p:strVal val="visible"/>
                                          </p:to>
                                        </p:set>
                                        <p:anim calcmode="lin" valueType="num">
                                          <p:cBhvr additive="base">
                                            <p:cTn id="117" dur="500"/>
                                            <p:tgtEl>
                                              <p:spTgt spid="99"/>
                                            </p:tgtEl>
                                            <p:attrNameLst>
                                              <p:attrName>ppt_x</p:attrName>
                                            </p:attrNameLst>
                                          </p:cBhvr>
                                          <p:tavLst>
                                            <p:tav tm="0">
                                              <p:val>
                                                <p:strVal val="#ppt_x-#ppt_w*1.125000"/>
                                              </p:val>
                                            </p:tav>
                                            <p:tav tm="100000">
                                              <p:val>
                                                <p:strVal val="#ppt_x"/>
                                              </p:val>
                                            </p:tav>
                                          </p:tavLst>
                                        </p:anim>
                                        <p:animEffect transition="in" filter="wipe(right)">
                                          <p:cBhvr>
                                            <p:cTn id="118" dur="500"/>
                                            <p:tgtEl>
                                              <p:spTgt spid="99"/>
                                            </p:tgtEl>
                                          </p:cBhvr>
                                        </p:animEffect>
                                      </p:childTnLst>
                                    </p:cTn>
                                  </p:par>
                                  <p:par>
                                    <p:cTn id="119" presetID="12" presetClass="entr" presetSubtype="8" fill="hold" grpId="0" nodeType="withEffect">
                                      <p:stCondLst>
                                        <p:cond delay="1400"/>
                                      </p:stCondLst>
                                      <p:childTnLst>
                                        <p:set>
                                          <p:cBhvr>
                                            <p:cTn id="120" dur="1" fill="hold">
                                              <p:stCondLst>
                                                <p:cond delay="0"/>
                                              </p:stCondLst>
                                            </p:cTn>
                                            <p:tgtEl>
                                              <p:spTgt spid="98"/>
                                            </p:tgtEl>
                                            <p:attrNameLst>
                                              <p:attrName>style.visibility</p:attrName>
                                            </p:attrNameLst>
                                          </p:cBhvr>
                                          <p:to>
                                            <p:strVal val="visible"/>
                                          </p:to>
                                        </p:set>
                                        <p:anim calcmode="lin" valueType="num">
                                          <p:cBhvr additive="base">
                                            <p:cTn id="121" dur="500"/>
                                            <p:tgtEl>
                                              <p:spTgt spid="98"/>
                                            </p:tgtEl>
                                            <p:attrNameLst>
                                              <p:attrName>ppt_x</p:attrName>
                                            </p:attrNameLst>
                                          </p:cBhvr>
                                          <p:tavLst>
                                            <p:tav tm="0">
                                              <p:val>
                                                <p:strVal val="#ppt_x-#ppt_w*1.125000"/>
                                              </p:val>
                                            </p:tav>
                                            <p:tav tm="100000">
                                              <p:val>
                                                <p:strVal val="#ppt_x"/>
                                              </p:val>
                                            </p:tav>
                                          </p:tavLst>
                                        </p:anim>
                                        <p:animEffect transition="in" filter="wipe(right)">
                                          <p:cBhvr>
                                            <p:cTn id="122" dur="500"/>
                                            <p:tgtEl>
                                              <p:spTgt spid="98"/>
                                            </p:tgtEl>
                                          </p:cBhvr>
                                        </p:animEffect>
                                      </p:childTnLst>
                                    </p:cTn>
                                  </p:par>
                                  <p:par>
                                    <p:cTn id="123" presetID="12" presetClass="entr" presetSubtype="8" fill="hold" grpId="0" nodeType="withEffect">
                                      <p:stCondLst>
                                        <p:cond delay="1400"/>
                                      </p:stCondLst>
                                      <p:childTnLst>
                                        <p:set>
                                          <p:cBhvr>
                                            <p:cTn id="124" dur="1" fill="hold">
                                              <p:stCondLst>
                                                <p:cond delay="0"/>
                                              </p:stCondLst>
                                            </p:cTn>
                                            <p:tgtEl>
                                              <p:spTgt spid="97"/>
                                            </p:tgtEl>
                                            <p:attrNameLst>
                                              <p:attrName>style.visibility</p:attrName>
                                            </p:attrNameLst>
                                          </p:cBhvr>
                                          <p:to>
                                            <p:strVal val="visible"/>
                                          </p:to>
                                        </p:set>
                                        <p:anim calcmode="lin" valueType="num">
                                          <p:cBhvr additive="base">
                                            <p:cTn id="125" dur="500"/>
                                            <p:tgtEl>
                                              <p:spTgt spid="97"/>
                                            </p:tgtEl>
                                            <p:attrNameLst>
                                              <p:attrName>ppt_x</p:attrName>
                                            </p:attrNameLst>
                                          </p:cBhvr>
                                          <p:tavLst>
                                            <p:tav tm="0">
                                              <p:val>
                                                <p:strVal val="#ppt_x-#ppt_w*1.125000"/>
                                              </p:val>
                                            </p:tav>
                                            <p:tav tm="100000">
                                              <p:val>
                                                <p:strVal val="#ppt_x"/>
                                              </p:val>
                                            </p:tav>
                                          </p:tavLst>
                                        </p:anim>
                                        <p:animEffect transition="in" filter="wipe(right)">
                                          <p:cBhvr>
                                            <p:cTn id="126" dur="500"/>
                                            <p:tgtEl>
                                              <p:spTgt spid="97"/>
                                            </p:tgtEl>
                                          </p:cBhvr>
                                        </p:animEffect>
                                      </p:childTnLst>
                                    </p:cTn>
                                  </p:par>
                                </p:childTnLst>
                              </p:cTn>
                            </p:par>
                            <p:par>
                              <p:cTn id="127" fill="hold">
                                <p:stCondLst>
                                  <p:cond delay="4400"/>
                                </p:stCondLst>
                                <p:childTnLst>
                                  <p:par>
                                    <p:cTn id="128" presetID="10" presetClass="entr" presetSubtype="0" fill="hold" grpId="0" nodeType="afterEffect">
                                      <p:stCondLst>
                                        <p:cond delay="0"/>
                                      </p:stCondLst>
                                      <p:childTnLst>
                                        <p:set>
                                          <p:cBhvr>
                                            <p:cTn id="129" dur="1" fill="hold">
                                              <p:stCondLst>
                                                <p:cond delay="0"/>
                                              </p:stCondLst>
                                            </p:cTn>
                                            <p:tgtEl>
                                              <p:spTgt spid="100"/>
                                            </p:tgtEl>
                                            <p:attrNameLst>
                                              <p:attrName>style.visibility</p:attrName>
                                            </p:attrNameLst>
                                          </p:cBhvr>
                                          <p:to>
                                            <p:strVal val="visible"/>
                                          </p:to>
                                        </p:set>
                                        <p:animEffect transition="in" filter="fade">
                                          <p:cBhvr>
                                            <p:cTn id="130" dur="2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87" grpId="0"/>
          <p:bldP spid="88" grpId="0"/>
          <p:bldP spid="90" grpId="0"/>
          <p:bldP spid="91" grpId="0"/>
          <p:bldP spid="93" grpId="0"/>
          <p:bldP spid="95" grpId="0"/>
          <p:bldP spid="97" grpId="0"/>
          <p:bldP spid="98" grpId="0"/>
          <p:bldP spid="10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 presetClass="entr" presetSubtype="4"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30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60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90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fill="hold"/>
                                            <p:tgtEl>
                                              <p:spTgt spid="10"/>
                                            </p:tgtEl>
                                            <p:attrNameLst>
                                              <p:attrName>ppt_x</p:attrName>
                                            </p:attrNameLst>
                                          </p:cBhvr>
                                          <p:tavLst>
                                            <p:tav tm="0">
                                              <p:val>
                                                <p:strVal val="#ppt_x"/>
                                              </p:val>
                                            </p:tav>
                                            <p:tav tm="100000">
                                              <p:val>
                                                <p:strVal val="#ppt_x"/>
                                              </p:val>
                                            </p:tav>
                                          </p:tavLst>
                                        </p:anim>
                                        <p:anim calcmode="lin" valueType="num">
                                          <p:cBhvr additive="base">
                                            <p:cTn id="41" dur="500" fill="hold"/>
                                            <p:tgtEl>
                                              <p:spTgt spid="10"/>
                                            </p:tgtEl>
                                            <p:attrNameLst>
                                              <p:attrName>ppt_y</p:attrName>
                                            </p:attrNameLst>
                                          </p:cBhvr>
                                          <p:tavLst>
                                            <p:tav tm="0">
                                              <p:val>
                                                <p:strVal val="1+#ppt_h/2"/>
                                              </p:val>
                                            </p:tav>
                                            <p:tav tm="100000">
                                              <p:val>
                                                <p:strVal val="#ppt_y"/>
                                              </p:val>
                                            </p:tav>
                                          </p:tavLst>
                                        </p:anim>
                                      </p:childTnLst>
                                    </p:cTn>
                                  </p:par>
                                </p:childTnLst>
                              </p:cTn>
                            </p:par>
                            <p:par>
                              <p:cTn id="42" fill="hold">
                                <p:stCondLst>
                                  <p:cond delay="2500"/>
                                </p:stCondLst>
                                <p:childTnLst>
                                  <p:par>
                                    <p:cTn id="43" presetID="1" presetClass="entr" presetSubtype="0" fill="hold" nodeType="after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53" presetClass="entr" presetSubtype="16"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500" fill="hold"/>
                                            <p:tgtEl>
                                              <p:spTgt spid="5"/>
                                            </p:tgtEl>
                                            <p:attrNameLst>
                                              <p:attrName>ppt_w</p:attrName>
                                            </p:attrNameLst>
                                          </p:cBhvr>
                                          <p:tavLst>
                                            <p:tav tm="0">
                                              <p:val>
                                                <p:fltVal val="0"/>
                                              </p:val>
                                            </p:tav>
                                            <p:tav tm="100000">
                                              <p:val>
                                                <p:strVal val="#ppt_w"/>
                                              </p:val>
                                            </p:tav>
                                          </p:tavLst>
                                        </p:anim>
                                        <p:anim calcmode="lin" valueType="num">
                                          <p:cBhvr>
                                            <p:cTn id="48" dur="500" fill="hold"/>
                                            <p:tgtEl>
                                              <p:spTgt spid="5"/>
                                            </p:tgtEl>
                                            <p:attrNameLst>
                                              <p:attrName>ppt_h</p:attrName>
                                            </p:attrNameLst>
                                          </p:cBhvr>
                                          <p:tavLst>
                                            <p:tav tm="0">
                                              <p:val>
                                                <p:fltVal val="0"/>
                                              </p:val>
                                            </p:tav>
                                            <p:tav tm="100000">
                                              <p:val>
                                                <p:strVal val="#ppt_h"/>
                                              </p:val>
                                            </p:tav>
                                          </p:tavLst>
                                        </p:anim>
                                        <p:animEffect transition="in" filter="fade">
                                          <p:cBhvr>
                                            <p:cTn id="49" dur="500"/>
                                            <p:tgtEl>
                                              <p:spTgt spid="5"/>
                                            </p:tgtEl>
                                          </p:cBhvr>
                                        </p:animEffect>
                                      </p:childTnLst>
                                    </p:cTn>
                                  </p:par>
                                  <p:par>
                                    <p:cTn id="50" presetID="35" presetClass="path" presetSubtype="0" accel="50000" decel="50000" fill="hold" nodeType="withEffect">
                                      <p:stCondLst>
                                        <p:cond delay="0"/>
                                      </p:stCondLst>
                                      <p:childTnLst>
                                        <p:animMotion origin="layout" path="M -4.72222E-6 2.83951E-6 L -0.20416 0.40494 " pathEditMode="relative" rAng="0" ptsTypes="AA">
                                          <p:cBhvr>
                                            <p:cTn id="51" dur="500" spd="-100000" fill="hold"/>
                                            <p:tgtEl>
                                              <p:spTgt spid="5"/>
                                            </p:tgtEl>
                                            <p:attrNameLst>
                                              <p:attrName>ppt_x</p:attrName>
                                              <p:attrName>ppt_y</p:attrName>
                                            </p:attrNameLst>
                                          </p:cBhvr>
                                          <p:rCtr x="-10208" y="20247"/>
                                        </p:animMotion>
                                      </p:childTnLst>
                                    </p:cTn>
                                  </p:par>
                                  <p:par>
                                    <p:cTn id="52" presetID="1" presetClass="entr" presetSubtype="0" fill="hold" nodeType="withEffect">
                                      <p:stCondLst>
                                        <p:cond delay="200"/>
                                      </p:stCondLst>
                                      <p:childTnLst>
                                        <p:set>
                                          <p:cBhvr>
                                            <p:cTn id="53" dur="1" fill="hold">
                                              <p:stCondLst>
                                                <p:cond delay="0"/>
                                              </p:stCondLst>
                                            </p:cTn>
                                            <p:tgtEl>
                                              <p:spTgt spid="4"/>
                                            </p:tgtEl>
                                            <p:attrNameLst>
                                              <p:attrName>style.visibility</p:attrName>
                                            </p:attrNameLst>
                                          </p:cBhvr>
                                          <p:to>
                                            <p:strVal val="visible"/>
                                          </p:to>
                                        </p:set>
                                      </p:childTnLst>
                                    </p:cTn>
                                  </p:par>
                                  <p:par>
                                    <p:cTn id="54" presetID="53" presetClass="entr" presetSubtype="16" fill="hold" nodeType="withEffect">
                                      <p:stCondLst>
                                        <p:cond delay="200"/>
                                      </p:stCondLst>
                                      <p:childTnLst>
                                        <p:set>
                                          <p:cBhvr>
                                            <p:cTn id="55" dur="1" fill="hold">
                                              <p:stCondLst>
                                                <p:cond delay="0"/>
                                              </p:stCondLst>
                                            </p:cTn>
                                            <p:tgtEl>
                                              <p:spTgt spid="4"/>
                                            </p:tgtEl>
                                            <p:attrNameLst>
                                              <p:attrName>style.visibility</p:attrName>
                                            </p:attrNameLst>
                                          </p:cBhvr>
                                          <p:to>
                                            <p:strVal val="visible"/>
                                          </p:to>
                                        </p:set>
                                        <p:anim calcmode="lin" valueType="num">
                                          <p:cBhvr>
                                            <p:cTn id="56" dur="500" fill="hold"/>
                                            <p:tgtEl>
                                              <p:spTgt spid="4"/>
                                            </p:tgtEl>
                                            <p:attrNameLst>
                                              <p:attrName>ppt_w</p:attrName>
                                            </p:attrNameLst>
                                          </p:cBhvr>
                                          <p:tavLst>
                                            <p:tav tm="0">
                                              <p:val>
                                                <p:fltVal val="0"/>
                                              </p:val>
                                            </p:tav>
                                            <p:tav tm="100000">
                                              <p:val>
                                                <p:strVal val="#ppt_w"/>
                                              </p:val>
                                            </p:tav>
                                          </p:tavLst>
                                        </p:anim>
                                        <p:anim calcmode="lin" valueType="num">
                                          <p:cBhvr>
                                            <p:cTn id="57" dur="500" fill="hold"/>
                                            <p:tgtEl>
                                              <p:spTgt spid="4"/>
                                            </p:tgtEl>
                                            <p:attrNameLst>
                                              <p:attrName>ppt_h</p:attrName>
                                            </p:attrNameLst>
                                          </p:cBhvr>
                                          <p:tavLst>
                                            <p:tav tm="0">
                                              <p:val>
                                                <p:fltVal val="0"/>
                                              </p:val>
                                            </p:tav>
                                            <p:tav tm="100000">
                                              <p:val>
                                                <p:strVal val="#ppt_h"/>
                                              </p:val>
                                            </p:tav>
                                          </p:tavLst>
                                        </p:anim>
                                        <p:animEffect transition="in" filter="fade">
                                          <p:cBhvr>
                                            <p:cTn id="58" dur="500"/>
                                            <p:tgtEl>
                                              <p:spTgt spid="4"/>
                                            </p:tgtEl>
                                          </p:cBhvr>
                                        </p:animEffect>
                                      </p:childTnLst>
                                    </p:cTn>
                                  </p:par>
                                  <p:par>
                                    <p:cTn id="59" presetID="35" presetClass="path" presetSubtype="0" accel="50000" decel="50000" fill="hold" nodeType="withEffect">
                                      <p:stCondLst>
                                        <p:cond delay="200"/>
                                      </p:stCondLst>
                                      <p:childTnLst>
                                        <p:animMotion origin="layout" path="M -4.72222E-6 -1.97531E-6 L -0.2875 -0.14815 " pathEditMode="relative" rAng="0" ptsTypes="AA">
                                          <p:cBhvr>
                                            <p:cTn id="60" dur="500" spd="-100000" fill="hold"/>
                                            <p:tgtEl>
                                              <p:spTgt spid="4"/>
                                            </p:tgtEl>
                                            <p:attrNameLst>
                                              <p:attrName>ppt_x</p:attrName>
                                              <p:attrName>ppt_y</p:attrName>
                                            </p:attrNameLst>
                                          </p:cBhvr>
                                          <p:rCtr x="-14375" y="-7407"/>
                                        </p:animMotion>
                                      </p:childTnLst>
                                    </p:cTn>
                                  </p:par>
                                  <p:par>
                                    <p:cTn id="61" presetID="1" presetClass="entr" presetSubtype="0" fill="hold" nodeType="withEffect">
                                      <p:stCondLst>
                                        <p:cond delay="400"/>
                                      </p:stCondLst>
                                      <p:childTnLst>
                                        <p:set>
                                          <p:cBhvr>
                                            <p:cTn id="62" dur="1" fill="hold">
                                              <p:stCondLst>
                                                <p:cond delay="0"/>
                                              </p:stCondLst>
                                            </p:cTn>
                                            <p:tgtEl>
                                              <p:spTgt spid="3"/>
                                            </p:tgtEl>
                                            <p:attrNameLst>
                                              <p:attrName>style.visibility</p:attrName>
                                            </p:attrNameLst>
                                          </p:cBhvr>
                                          <p:to>
                                            <p:strVal val="visible"/>
                                          </p:to>
                                        </p:set>
                                      </p:childTnLst>
                                    </p:cTn>
                                  </p:par>
                                  <p:par>
                                    <p:cTn id="63" presetID="53" presetClass="entr" presetSubtype="16" fill="hold" nodeType="withEffect">
                                      <p:stCondLst>
                                        <p:cond delay="400"/>
                                      </p:stCondLst>
                                      <p:childTnLst>
                                        <p:set>
                                          <p:cBhvr>
                                            <p:cTn id="64" dur="1" fill="hold">
                                              <p:stCondLst>
                                                <p:cond delay="0"/>
                                              </p:stCondLst>
                                            </p:cTn>
                                            <p:tgtEl>
                                              <p:spTgt spid="3"/>
                                            </p:tgtEl>
                                            <p:attrNameLst>
                                              <p:attrName>style.visibility</p:attrName>
                                            </p:attrNameLst>
                                          </p:cBhvr>
                                          <p:to>
                                            <p:strVal val="visible"/>
                                          </p:to>
                                        </p:set>
                                        <p:anim calcmode="lin" valueType="num">
                                          <p:cBhvr>
                                            <p:cTn id="65" dur="500" fill="hold"/>
                                            <p:tgtEl>
                                              <p:spTgt spid="3"/>
                                            </p:tgtEl>
                                            <p:attrNameLst>
                                              <p:attrName>ppt_w</p:attrName>
                                            </p:attrNameLst>
                                          </p:cBhvr>
                                          <p:tavLst>
                                            <p:tav tm="0">
                                              <p:val>
                                                <p:fltVal val="0"/>
                                              </p:val>
                                            </p:tav>
                                            <p:tav tm="100000">
                                              <p:val>
                                                <p:strVal val="#ppt_w"/>
                                              </p:val>
                                            </p:tav>
                                          </p:tavLst>
                                        </p:anim>
                                        <p:anim calcmode="lin" valueType="num">
                                          <p:cBhvr>
                                            <p:cTn id="66" dur="500" fill="hold"/>
                                            <p:tgtEl>
                                              <p:spTgt spid="3"/>
                                            </p:tgtEl>
                                            <p:attrNameLst>
                                              <p:attrName>ppt_h</p:attrName>
                                            </p:attrNameLst>
                                          </p:cBhvr>
                                          <p:tavLst>
                                            <p:tav tm="0">
                                              <p:val>
                                                <p:fltVal val="0"/>
                                              </p:val>
                                            </p:tav>
                                            <p:tav tm="100000">
                                              <p:val>
                                                <p:strVal val="#ppt_h"/>
                                              </p:val>
                                            </p:tav>
                                          </p:tavLst>
                                        </p:anim>
                                        <p:animEffect transition="in" filter="fade">
                                          <p:cBhvr>
                                            <p:cTn id="67" dur="500"/>
                                            <p:tgtEl>
                                              <p:spTgt spid="3"/>
                                            </p:tgtEl>
                                          </p:cBhvr>
                                        </p:animEffect>
                                      </p:childTnLst>
                                    </p:cTn>
                                  </p:par>
                                  <p:par>
                                    <p:cTn id="68" presetID="35" presetClass="path" presetSubtype="0" accel="50000" decel="50000" fill="hold" nodeType="withEffect">
                                      <p:stCondLst>
                                        <p:cond delay="400"/>
                                      </p:stCondLst>
                                      <p:childTnLst>
                                        <p:animMotion origin="layout" path="M -4.72222E-6 4.5679E-6 L -0.28611 -0.09136 " pathEditMode="relative" rAng="0" ptsTypes="AA">
                                          <p:cBhvr>
                                            <p:cTn id="69" dur="500" spd="-100000" fill="hold"/>
                                            <p:tgtEl>
                                              <p:spTgt spid="3"/>
                                            </p:tgtEl>
                                            <p:attrNameLst>
                                              <p:attrName>ppt_x</p:attrName>
                                              <p:attrName>ppt_y</p:attrName>
                                            </p:attrNameLst>
                                          </p:cBhvr>
                                          <p:rCtr x="-14306" y="-4568"/>
                                        </p:animMotion>
                                      </p:childTnLst>
                                    </p:cTn>
                                  </p:par>
                                  <p:par>
                                    <p:cTn id="70" presetID="1" presetClass="entr" presetSubtype="0" fill="hold" nodeType="withEffect">
                                      <p:stCondLst>
                                        <p:cond delay="600"/>
                                      </p:stCondLst>
                                      <p:childTnLst>
                                        <p:set>
                                          <p:cBhvr>
                                            <p:cTn id="71" dur="1" fill="hold">
                                              <p:stCondLst>
                                                <p:cond delay="0"/>
                                              </p:stCondLst>
                                            </p:cTn>
                                            <p:tgtEl>
                                              <p:spTgt spid="2"/>
                                            </p:tgtEl>
                                            <p:attrNameLst>
                                              <p:attrName>style.visibility</p:attrName>
                                            </p:attrNameLst>
                                          </p:cBhvr>
                                          <p:to>
                                            <p:strVal val="visible"/>
                                          </p:to>
                                        </p:set>
                                      </p:childTnLst>
                                    </p:cTn>
                                  </p:par>
                                  <p:par>
                                    <p:cTn id="72" presetID="53" presetClass="entr" presetSubtype="16" fill="hold" nodeType="withEffect">
                                      <p:stCondLst>
                                        <p:cond delay="600"/>
                                      </p:stCondLst>
                                      <p:childTnLst>
                                        <p:set>
                                          <p:cBhvr>
                                            <p:cTn id="73" dur="1" fill="hold">
                                              <p:stCondLst>
                                                <p:cond delay="0"/>
                                              </p:stCondLst>
                                            </p:cTn>
                                            <p:tgtEl>
                                              <p:spTgt spid="2"/>
                                            </p:tgtEl>
                                            <p:attrNameLst>
                                              <p:attrName>style.visibility</p:attrName>
                                            </p:attrNameLst>
                                          </p:cBhvr>
                                          <p:to>
                                            <p:strVal val="visible"/>
                                          </p:to>
                                        </p:set>
                                        <p:anim calcmode="lin" valueType="num">
                                          <p:cBhvr>
                                            <p:cTn id="74" dur="500" fill="hold"/>
                                            <p:tgtEl>
                                              <p:spTgt spid="2"/>
                                            </p:tgtEl>
                                            <p:attrNameLst>
                                              <p:attrName>ppt_w</p:attrName>
                                            </p:attrNameLst>
                                          </p:cBhvr>
                                          <p:tavLst>
                                            <p:tav tm="0">
                                              <p:val>
                                                <p:fltVal val="0"/>
                                              </p:val>
                                            </p:tav>
                                            <p:tav tm="100000">
                                              <p:val>
                                                <p:strVal val="#ppt_w"/>
                                              </p:val>
                                            </p:tav>
                                          </p:tavLst>
                                        </p:anim>
                                        <p:anim calcmode="lin" valueType="num">
                                          <p:cBhvr>
                                            <p:cTn id="75" dur="500" fill="hold"/>
                                            <p:tgtEl>
                                              <p:spTgt spid="2"/>
                                            </p:tgtEl>
                                            <p:attrNameLst>
                                              <p:attrName>ppt_h</p:attrName>
                                            </p:attrNameLst>
                                          </p:cBhvr>
                                          <p:tavLst>
                                            <p:tav tm="0">
                                              <p:val>
                                                <p:fltVal val="0"/>
                                              </p:val>
                                            </p:tav>
                                            <p:tav tm="100000">
                                              <p:val>
                                                <p:strVal val="#ppt_h"/>
                                              </p:val>
                                            </p:tav>
                                          </p:tavLst>
                                        </p:anim>
                                        <p:animEffect transition="in" filter="fade">
                                          <p:cBhvr>
                                            <p:cTn id="76" dur="500"/>
                                            <p:tgtEl>
                                              <p:spTgt spid="2"/>
                                            </p:tgtEl>
                                          </p:cBhvr>
                                        </p:animEffect>
                                      </p:childTnLst>
                                    </p:cTn>
                                  </p:par>
                                  <p:par>
                                    <p:cTn id="77" presetID="35" presetClass="path" presetSubtype="0" accel="50000" decel="50000" fill="hold" nodeType="withEffect">
                                      <p:stCondLst>
                                        <p:cond delay="600"/>
                                      </p:stCondLst>
                                      <p:childTnLst>
                                        <p:animMotion origin="layout" path="M -4.72222E-6 -4.32099E-6 L -0.35138 -0.4395 " pathEditMode="relative" rAng="0" ptsTypes="AA">
                                          <p:cBhvr>
                                            <p:cTn id="78" dur="500" spd="-100000" fill="hold"/>
                                            <p:tgtEl>
                                              <p:spTgt spid="2"/>
                                            </p:tgtEl>
                                            <p:attrNameLst>
                                              <p:attrName>ppt_x</p:attrName>
                                              <p:attrName>ppt_y</p:attrName>
                                            </p:attrNameLst>
                                          </p:cBhvr>
                                          <p:rCtr x="-17569" y="-21975"/>
                                        </p:animMotion>
                                      </p:childTnLst>
                                    </p:cTn>
                                  </p:par>
                                  <p:par>
                                    <p:cTn id="79" presetID="12" presetClass="entr" presetSubtype="8" fill="hold" nodeType="withEffect">
                                      <p:stCondLst>
                                        <p:cond delay="500"/>
                                      </p:stCondLst>
                                      <p:childTnLst>
                                        <p:set>
                                          <p:cBhvr>
                                            <p:cTn id="80" dur="1" fill="hold">
                                              <p:stCondLst>
                                                <p:cond delay="0"/>
                                              </p:stCondLst>
                                            </p:cTn>
                                            <p:tgtEl>
                                              <p:spTgt spid="89"/>
                                            </p:tgtEl>
                                            <p:attrNameLst>
                                              <p:attrName>style.visibility</p:attrName>
                                            </p:attrNameLst>
                                          </p:cBhvr>
                                          <p:to>
                                            <p:strVal val="visible"/>
                                          </p:to>
                                        </p:set>
                                        <p:anim calcmode="lin" valueType="num">
                                          <p:cBhvr additive="base">
                                            <p:cTn id="81" dur="500"/>
                                            <p:tgtEl>
                                              <p:spTgt spid="89"/>
                                            </p:tgtEl>
                                            <p:attrNameLst>
                                              <p:attrName>ppt_x</p:attrName>
                                            </p:attrNameLst>
                                          </p:cBhvr>
                                          <p:tavLst>
                                            <p:tav tm="0">
                                              <p:val>
                                                <p:strVal val="#ppt_x-#ppt_w*1.125000"/>
                                              </p:val>
                                            </p:tav>
                                            <p:tav tm="100000">
                                              <p:val>
                                                <p:strVal val="#ppt_x"/>
                                              </p:val>
                                            </p:tav>
                                          </p:tavLst>
                                        </p:anim>
                                        <p:animEffect transition="in" filter="wipe(right)">
                                          <p:cBhvr>
                                            <p:cTn id="82" dur="500"/>
                                            <p:tgtEl>
                                              <p:spTgt spid="89"/>
                                            </p:tgtEl>
                                          </p:cBhvr>
                                        </p:animEffect>
                                      </p:childTnLst>
                                    </p:cTn>
                                  </p:par>
                                  <p:par>
                                    <p:cTn id="83" presetID="12" presetClass="entr" presetSubtype="8" fill="hold" grpId="0" nodeType="withEffect">
                                      <p:stCondLst>
                                        <p:cond delay="500"/>
                                      </p:stCondLst>
                                      <p:childTnLst>
                                        <p:set>
                                          <p:cBhvr>
                                            <p:cTn id="84" dur="1" fill="hold">
                                              <p:stCondLst>
                                                <p:cond delay="0"/>
                                              </p:stCondLst>
                                            </p:cTn>
                                            <p:tgtEl>
                                              <p:spTgt spid="87"/>
                                            </p:tgtEl>
                                            <p:attrNameLst>
                                              <p:attrName>style.visibility</p:attrName>
                                            </p:attrNameLst>
                                          </p:cBhvr>
                                          <p:to>
                                            <p:strVal val="visible"/>
                                          </p:to>
                                        </p:set>
                                        <p:anim calcmode="lin" valueType="num">
                                          <p:cBhvr additive="base">
                                            <p:cTn id="85" dur="500"/>
                                            <p:tgtEl>
                                              <p:spTgt spid="87"/>
                                            </p:tgtEl>
                                            <p:attrNameLst>
                                              <p:attrName>ppt_x</p:attrName>
                                            </p:attrNameLst>
                                          </p:cBhvr>
                                          <p:tavLst>
                                            <p:tav tm="0">
                                              <p:val>
                                                <p:strVal val="#ppt_x-#ppt_w*1.125000"/>
                                              </p:val>
                                            </p:tav>
                                            <p:tav tm="100000">
                                              <p:val>
                                                <p:strVal val="#ppt_x"/>
                                              </p:val>
                                            </p:tav>
                                          </p:tavLst>
                                        </p:anim>
                                        <p:animEffect transition="in" filter="wipe(right)">
                                          <p:cBhvr>
                                            <p:cTn id="86" dur="500"/>
                                            <p:tgtEl>
                                              <p:spTgt spid="87"/>
                                            </p:tgtEl>
                                          </p:cBhvr>
                                        </p:animEffect>
                                      </p:childTnLst>
                                    </p:cTn>
                                  </p:par>
                                  <p:par>
                                    <p:cTn id="87" presetID="12" presetClass="entr" presetSubtype="8" fill="hold" grpId="0" nodeType="withEffect">
                                      <p:stCondLst>
                                        <p:cond delay="500"/>
                                      </p:stCondLst>
                                      <p:childTnLst>
                                        <p:set>
                                          <p:cBhvr>
                                            <p:cTn id="88" dur="1" fill="hold">
                                              <p:stCondLst>
                                                <p:cond delay="0"/>
                                              </p:stCondLst>
                                            </p:cTn>
                                            <p:tgtEl>
                                              <p:spTgt spid="88"/>
                                            </p:tgtEl>
                                            <p:attrNameLst>
                                              <p:attrName>style.visibility</p:attrName>
                                            </p:attrNameLst>
                                          </p:cBhvr>
                                          <p:to>
                                            <p:strVal val="visible"/>
                                          </p:to>
                                        </p:set>
                                        <p:anim calcmode="lin" valueType="num">
                                          <p:cBhvr additive="base">
                                            <p:cTn id="89" dur="500"/>
                                            <p:tgtEl>
                                              <p:spTgt spid="88"/>
                                            </p:tgtEl>
                                            <p:attrNameLst>
                                              <p:attrName>ppt_x</p:attrName>
                                            </p:attrNameLst>
                                          </p:cBhvr>
                                          <p:tavLst>
                                            <p:tav tm="0">
                                              <p:val>
                                                <p:strVal val="#ppt_x-#ppt_w*1.125000"/>
                                              </p:val>
                                            </p:tav>
                                            <p:tav tm="100000">
                                              <p:val>
                                                <p:strVal val="#ppt_x"/>
                                              </p:val>
                                            </p:tav>
                                          </p:tavLst>
                                        </p:anim>
                                        <p:animEffect transition="in" filter="wipe(right)">
                                          <p:cBhvr>
                                            <p:cTn id="90" dur="500"/>
                                            <p:tgtEl>
                                              <p:spTgt spid="88"/>
                                            </p:tgtEl>
                                          </p:cBhvr>
                                        </p:animEffect>
                                      </p:childTnLst>
                                    </p:cTn>
                                  </p:par>
                                  <p:par>
                                    <p:cTn id="91" presetID="12" presetClass="entr" presetSubtype="8" fill="hold" nodeType="withEffect">
                                      <p:stCondLst>
                                        <p:cond delay="800"/>
                                      </p:stCondLst>
                                      <p:childTnLst>
                                        <p:set>
                                          <p:cBhvr>
                                            <p:cTn id="92" dur="1" fill="hold">
                                              <p:stCondLst>
                                                <p:cond delay="0"/>
                                              </p:stCondLst>
                                            </p:cTn>
                                            <p:tgtEl>
                                              <p:spTgt spid="92"/>
                                            </p:tgtEl>
                                            <p:attrNameLst>
                                              <p:attrName>style.visibility</p:attrName>
                                            </p:attrNameLst>
                                          </p:cBhvr>
                                          <p:to>
                                            <p:strVal val="visible"/>
                                          </p:to>
                                        </p:set>
                                        <p:anim calcmode="lin" valueType="num">
                                          <p:cBhvr additive="base">
                                            <p:cTn id="93" dur="500"/>
                                            <p:tgtEl>
                                              <p:spTgt spid="92"/>
                                            </p:tgtEl>
                                            <p:attrNameLst>
                                              <p:attrName>ppt_x</p:attrName>
                                            </p:attrNameLst>
                                          </p:cBhvr>
                                          <p:tavLst>
                                            <p:tav tm="0">
                                              <p:val>
                                                <p:strVal val="#ppt_x-#ppt_w*1.125000"/>
                                              </p:val>
                                            </p:tav>
                                            <p:tav tm="100000">
                                              <p:val>
                                                <p:strVal val="#ppt_x"/>
                                              </p:val>
                                            </p:tav>
                                          </p:tavLst>
                                        </p:anim>
                                        <p:animEffect transition="in" filter="wipe(right)">
                                          <p:cBhvr>
                                            <p:cTn id="94" dur="500"/>
                                            <p:tgtEl>
                                              <p:spTgt spid="92"/>
                                            </p:tgtEl>
                                          </p:cBhvr>
                                        </p:animEffect>
                                      </p:childTnLst>
                                    </p:cTn>
                                  </p:par>
                                  <p:par>
                                    <p:cTn id="95" presetID="12" presetClass="entr" presetSubtype="8" fill="hold" grpId="0" nodeType="withEffect">
                                      <p:stCondLst>
                                        <p:cond delay="800"/>
                                      </p:stCondLst>
                                      <p:childTnLst>
                                        <p:set>
                                          <p:cBhvr>
                                            <p:cTn id="96" dur="1" fill="hold">
                                              <p:stCondLst>
                                                <p:cond delay="0"/>
                                              </p:stCondLst>
                                            </p:cTn>
                                            <p:tgtEl>
                                              <p:spTgt spid="90"/>
                                            </p:tgtEl>
                                            <p:attrNameLst>
                                              <p:attrName>style.visibility</p:attrName>
                                            </p:attrNameLst>
                                          </p:cBhvr>
                                          <p:to>
                                            <p:strVal val="visible"/>
                                          </p:to>
                                        </p:set>
                                        <p:anim calcmode="lin" valueType="num">
                                          <p:cBhvr additive="base">
                                            <p:cTn id="97" dur="500"/>
                                            <p:tgtEl>
                                              <p:spTgt spid="90"/>
                                            </p:tgtEl>
                                            <p:attrNameLst>
                                              <p:attrName>ppt_x</p:attrName>
                                            </p:attrNameLst>
                                          </p:cBhvr>
                                          <p:tavLst>
                                            <p:tav tm="0">
                                              <p:val>
                                                <p:strVal val="#ppt_x-#ppt_w*1.125000"/>
                                              </p:val>
                                            </p:tav>
                                            <p:tav tm="100000">
                                              <p:val>
                                                <p:strVal val="#ppt_x"/>
                                              </p:val>
                                            </p:tav>
                                          </p:tavLst>
                                        </p:anim>
                                        <p:animEffect transition="in" filter="wipe(right)">
                                          <p:cBhvr>
                                            <p:cTn id="98" dur="500"/>
                                            <p:tgtEl>
                                              <p:spTgt spid="90"/>
                                            </p:tgtEl>
                                          </p:cBhvr>
                                        </p:animEffect>
                                      </p:childTnLst>
                                    </p:cTn>
                                  </p:par>
                                  <p:par>
                                    <p:cTn id="99" presetID="12" presetClass="entr" presetSubtype="8" fill="hold" grpId="0" nodeType="withEffect">
                                      <p:stCondLst>
                                        <p:cond delay="800"/>
                                      </p:stCondLst>
                                      <p:childTnLst>
                                        <p:set>
                                          <p:cBhvr>
                                            <p:cTn id="100" dur="1" fill="hold">
                                              <p:stCondLst>
                                                <p:cond delay="0"/>
                                              </p:stCondLst>
                                            </p:cTn>
                                            <p:tgtEl>
                                              <p:spTgt spid="91"/>
                                            </p:tgtEl>
                                            <p:attrNameLst>
                                              <p:attrName>style.visibility</p:attrName>
                                            </p:attrNameLst>
                                          </p:cBhvr>
                                          <p:to>
                                            <p:strVal val="visible"/>
                                          </p:to>
                                        </p:set>
                                        <p:anim calcmode="lin" valueType="num">
                                          <p:cBhvr additive="base">
                                            <p:cTn id="101" dur="500"/>
                                            <p:tgtEl>
                                              <p:spTgt spid="91"/>
                                            </p:tgtEl>
                                            <p:attrNameLst>
                                              <p:attrName>ppt_x</p:attrName>
                                            </p:attrNameLst>
                                          </p:cBhvr>
                                          <p:tavLst>
                                            <p:tav tm="0">
                                              <p:val>
                                                <p:strVal val="#ppt_x-#ppt_w*1.125000"/>
                                              </p:val>
                                            </p:tav>
                                            <p:tav tm="100000">
                                              <p:val>
                                                <p:strVal val="#ppt_x"/>
                                              </p:val>
                                            </p:tav>
                                          </p:tavLst>
                                        </p:anim>
                                        <p:animEffect transition="in" filter="wipe(right)">
                                          <p:cBhvr>
                                            <p:cTn id="102" dur="500"/>
                                            <p:tgtEl>
                                              <p:spTgt spid="91"/>
                                            </p:tgtEl>
                                          </p:cBhvr>
                                        </p:animEffect>
                                      </p:childTnLst>
                                    </p:cTn>
                                  </p:par>
                                  <p:par>
                                    <p:cTn id="103" presetID="12" presetClass="entr" presetSubtype="8" fill="hold" nodeType="withEffect">
                                      <p:stCondLst>
                                        <p:cond delay="1100"/>
                                      </p:stCondLst>
                                      <p:childTnLst>
                                        <p:set>
                                          <p:cBhvr>
                                            <p:cTn id="104" dur="1" fill="hold">
                                              <p:stCondLst>
                                                <p:cond delay="0"/>
                                              </p:stCondLst>
                                            </p:cTn>
                                            <p:tgtEl>
                                              <p:spTgt spid="96"/>
                                            </p:tgtEl>
                                            <p:attrNameLst>
                                              <p:attrName>style.visibility</p:attrName>
                                            </p:attrNameLst>
                                          </p:cBhvr>
                                          <p:to>
                                            <p:strVal val="visible"/>
                                          </p:to>
                                        </p:set>
                                        <p:anim calcmode="lin" valueType="num">
                                          <p:cBhvr additive="base">
                                            <p:cTn id="105" dur="500"/>
                                            <p:tgtEl>
                                              <p:spTgt spid="96"/>
                                            </p:tgtEl>
                                            <p:attrNameLst>
                                              <p:attrName>ppt_x</p:attrName>
                                            </p:attrNameLst>
                                          </p:cBhvr>
                                          <p:tavLst>
                                            <p:tav tm="0">
                                              <p:val>
                                                <p:strVal val="#ppt_x-#ppt_w*1.125000"/>
                                              </p:val>
                                            </p:tav>
                                            <p:tav tm="100000">
                                              <p:val>
                                                <p:strVal val="#ppt_x"/>
                                              </p:val>
                                            </p:tav>
                                          </p:tavLst>
                                        </p:anim>
                                        <p:animEffect transition="in" filter="wipe(right)">
                                          <p:cBhvr>
                                            <p:cTn id="106" dur="500"/>
                                            <p:tgtEl>
                                              <p:spTgt spid="96"/>
                                            </p:tgtEl>
                                          </p:cBhvr>
                                        </p:animEffect>
                                      </p:childTnLst>
                                    </p:cTn>
                                  </p:par>
                                  <p:par>
                                    <p:cTn id="107" presetID="12" presetClass="entr" presetSubtype="8" fill="hold" grpId="0" nodeType="withEffect">
                                      <p:stCondLst>
                                        <p:cond delay="1100"/>
                                      </p:stCondLst>
                                      <p:childTnLst>
                                        <p:set>
                                          <p:cBhvr>
                                            <p:cTn id="108" dur="1" fill="hold">
                                              <p:stCondLst>
                                                <p:cond delay="0"/>
                                              </p:stCondLst>
                                            </p:cTn>
                                            <p:tgtEl>
                                              <p:spTgt spid="93"/>
                                            </p:tgtEl>
                                            <p:attrNameLst>
                                              <p:attrName>style.visibility</p:attrName>
                                            </p:attrNameLst>
                                          </p:cBhvr>
                                          <p:to>
                                            <p:strVal val="visible"/>
                                          </p:to>
                                        </p:set>
                                        <p:anim calcmode="lin" valueType="num">
                                          <p:cBhvr additive="base">
                                            <p:cTn id="109" dur="500"/>
                                            <p:tgtEl>
                                              <p:spTgt spid="93"/>
                                            </p:tgtEl>
                                            <p:attrNameLst>
                                              <p:attrName>ppt_x</p:attrName>
                                            </p:attrNameLst>
                                          </p:cBhvr>
                                          <p:tavLst>
                                            <p:tav tm="0">
                                              <p:val>
                                                <p:strVal val="#ppt_x-#ppt_w*1.125000"/>
                                              </p:val>
                                            </p:tav>
                                            <p:tav tm="100000">
                                              <p:val>
                                                <p:strVal val="#ppt_x"/>
                                              </p:val>
                                            </p:tav>
                                          </p:tavLst>
                                        </p:anim>
                                        <p:animEffect transition="in" filter="wipe(right)">
                                          <p:cBhvr>
                                            <p:cTn id="110" dur="500"/>
                                            <p:tgtEl>
                                              <p:spTgt spid="93"/>
                                            </p:tgtEl>
                                          </p:cBhvr>
                                        </p:animEffect>
                                      </p:childTnLst>
                                    </p:cTn>
                                  </p:par>
                                  <p:par>
                                    <p:cTn id="111" presetID="12" presetClass="entr" presetSubtype="8" fill="hold" grpId="0" nodeType="withEffect">
                                      <p:stCondLst>
                                        <p:cond delay="1100"/>
                                      </p:stCondLst>
                                      <p:childTnLst>
                                        <p:set>
                                          <p:cBhvr>
                                            <p:cTn id="112" dur="1" fill="hold">
                                              <p:stCondLst>
                                                <p:cond delay="0"/>
                                              </p:stCondLst>
                                            </p:cTn>
                                            <p:tgtEl>
                                              <p:spTgt spid="95"/>
                                            </p:tgtEl>
                                            <p:attrNameLst>
                                              <p:attrName>style.visibility</p:attrName>
                                            </p:attrNameLst>
                                          </p:cBhvr>
                                          <p:to>
                                            <p:strVal val="visible"/>
                                          </p:to>
                                        </p:set>
                                        <p:anim calcmode="lin" valueType="num">
                                          <p:cBhvr additive="base">
                                            <p:cTn id="113" dur="500"/>
                                            <p:tgtEl>
                                              <p:spTgt spid="95"/>
                                            </p:tgtEl>
                                            <p:attrNameLst>
                                              <p:attrName>ppt_x</p:attrName>
                                            </p:attrNameLst>
                                          </p:cBhvr>
                                          <p:tavLst>
                                            <p:tav tm="0">
                                              <p:val>
                                                <p:strVal val="#ppt_x-#ppt_w*1.125000"/>
                                              </p:val>
                                            </p:tav>
                                            <p:tav tm="100000">
                                              <p:val>
                                                <p:strVal val="#ppt_x"/>
                                              </p:val>
                                            </p:tav>
                                          </p:tavLst>
                                        </p:anim>
                                        <p:animEffect transition="in" filter="wipe(right)">
                                          <p:cBhvr>
                                            <p:cTn id="114" dur="500"/>
                                            <p:tgtEl>
                                              <p:spTgt spid="95"/>
                                            </p:tgtEl>
                                          </p:cBhvr>
                                        </p:animEffect>
                                      </p:childTnLst>
                                    </p:cTn>
                                  </p:par>
                                  <p:par>
                                    <p:cTn id="115" presetID="12" presetClass="entr" presetSubtype="8" fill="hold" nodeType="withEffect">
                                      <p:stCondLst>
                                        <p:cond delay="1400"/>
                                      </p:stCondLst>
                                      <p:childTnLst>
                                        <p:set>
                                          <p:cBhvr>
                                            <p:cTn id="116" dur="1" fill="hold">
                                              <p:stCondLst>
                                                <p:cond delay="0"/>
                                              </p:stCondLst>
                                            </p:cTn>
                                            <p:tgtEl>
                                              <p:spTgt spid="99"/>
                                            </p:tgtEl>
                                            <p:attrNameLst>
                                              <p:attrName>style.visibility</p:attrName>
                                            </p:attrNameLst>
                                          </p:cBhvr>
                                          <p:to>
                                            <p:strVal val="visible"/>
                                          </p:to>
                                        </p:set>
                                        <p:anim calcmode="lin" valueType="num">
                                          <p:cBhvr additive="base">
                                            <p:cTn id="117" dur="500"/>
                                            <p:tgtEl>
                                              <p:spTgt spid="99"/>
                                            </p:tgtEl>
                                            <p:attrNameLst>
                                              <p:attrName>ppt_x</p:attrName>
                                            </p:attrNameLst>
                                          </p:cBhvr>
                                          <p:tavLst>
                                            <p:tav tm="0">
                                              <p:val>
                                                <p:strVal val="#ppt_x-#ppt_w*1.125000"/>
                                              </p:val>
                                            </p:tav>
                                            <p:tav tm="100000">
                                              <p:val>
                                                <p:strVal val="#ppt_x"/>
                                              </p:val>
                                            </p:tav>
                                          </p:tavLst>
                                        </p:anim>
                                        <p:animEffect transition="in" filter="wipe(right)">
                                          <p:cBhvr>
                                            <p:cTn id="118" dur="500"/>
                                            <p:tgtEl>
                                              <p:spTgt spid="99"/>
                                            </p:tgtEl>
                                          </p:cBhvr>
                                        </p:animEffect>
                                      </p:childTnLst>
                                    </p:cTn>
                                  </p:par>
                                  <p:par>
                                    <p:cTn id="119" presetID="12" presetClass="entr" presetSubtype="8" fill="hold" grpId="0" nodeType="withEffect">
                                      <p:stCondLst>
                                        <p:cond delay="1400"/>
                                      </p:stCondLst>
                                      <p:childTnLst>
                                        <p:set>
                                          <p:cBhvr>
                                            <p:cTn id="120" dur="1" fill="hold">
                                              <p:stCondLst>
                                                <p:cond delay="0"/>
                                              </p:stCondLst>
                                            </p:cTn>
                                            <p:tgtEl>
                                              <p:spTgt spid="98"/>
                                            </p:tgtEl>
                                            <p:attrNameLst>
                                              <p:attrName>style.visibility</p:attrName>
                                            </p:attrNameLst>
                                          </p:cBhvr>
                                          <p:to>
                                            <p:strVal val="visible"/>
                                          </p:to>
                                        </p:set>
                                        <p:anim calcmode="lin" valueType="num">
                                          <p:cBhvr additive="base">
                                            <p:cTn id="121" dur="500"/>
                                            <p:tgtEl>
                                              <p:spTgt spid="98"/>
                                            </p:tgtEl>
                                            <p:attrNameLst>
                                              <p:attrName>ppt_x</p:attrName>
                                            </p:attrNameLst>
                                          </p:cBhvr>
                                          <p:tavLst>
                                            <p:tav tm="0">
                                              <p:val>
                                                <p:strVal val="#ppt_x-#ppt_w*1.125000"/>
                                              </p:val>
                                            </p:tav>
                                            <p:tav tm="100000">
                                              <p:val>
                                                <p:strVal val="#ppt_x"/>
                                              </p:val>
                                            </p:tav>
                                          </p:tavLst>
                                        </p:anim>
                                        <p:animEffect transition="in" filter="wipe(right)">
                                          <p:cBhvr>
                                            <p:cTn id="122" dur="500"/>
                                            <p:tgtEl>
                                              <p:spTgt spid="98"/>
                                            </p:tgtEl>
                                          </p:cBhvr>
                                        </p:animEffect>
                                      </p:childTnLst>
                                    </p:cTn>
                                  </p:par>
                                  <p:par>
                                    <p:cTn id="123" presetID="12" presetClass="entr" presetSubtype="8" fill="hold" grpId="0" nodeType="withEffect">
                                      <p:stCondLst>
                                        <p:cond delay="1400"/>
                                      </p:stCondLst>
                                      <p:childTnLst>
                                        <p:set>
                                          <p:cBhvr>
                                            <p:cTn id="124" dur="1" fill="hold">
                                              <p:stCondLst>
                                                <p:cond delay="0"/>
                                              </p:stCondLst>
                                            </p:cTn>
                                            <p:tgtEl>
                                              <p:spTgt spid="97"/>
                                            </p:tgtEl>
                                            <p:attrNameLst>
                                              <p:attrName>style.visibility</p:attrName>
                                            </p:attrNameLst>
                                          </p:cBhvr>
                                          <p:to>
                                            <p:strVal val="visible"/>
                                          </p:to>
                                        </p:set>
                                        <p:anim calcmode="lin" valueType="num">
                                          <p:cBhvr additive="base">
                                            <p:cTn id="125" dur="500"/>
                                            <p:tgtEl>
                                              <p:spTgt spid="97"/>
                                            </p:tgtEl>
                                            <p:attrNameLst>
                                              <p:attrName>ppt_x</p:attrName>
                                            </p:attrNameLst>
                                          </p:cBhvr>
                                          <p:tavLst>
                                            <p:tav tm="0">
                                              <p:val>
                                                <p:strVal val="#ppt_x-#ppt_w*1.125000"/>
                                              </p:val>
                                            </p:tav>
                                            <p:tav tm="100000">
                                              <p:val>
                                                <p:strVal val="#ppt_x"/>
                                              </p:val>
                                            </p:tav>
                                          </p:tavLst>
                                        </p:anim>
                                        <p:animEffect transition="in" filter="wipe(right)">
                                          <p:cBhvr>
                                            <p:cTn id="126" dur="500"/>
                                            <p:tgtEl>
                                              <p:spTgt spid="97"/>
                                            </p:tgtEl>
                                          </p:cBhvr>
                                        </p:animEffect>
                                      </p:childTnLst>
                                    </p:cTn>
                                  </p:par>
                                </p:childTnLst>
                              </p:cTn>
                            </p:par>
                            <p:par>
                              <p:cTn id="127" fill="hold">
                                <p:stCondLst>
                                  <p:cond delay="4400"/>
                                </p:stCondLst>
                                <p:childTnLst>
                                  <p:par>
                                    <p:cTn id="128" presetID="10" presetClass="entr" presetSubtype="0" fill="hold" grpId="0" nodeType="afterEffect">
                                      <p:stCondLst>
                                        <p:cond delay="0"/>
                                      </p:stCondLst>
                                      <p:childTnLst>
                                        <p:set>
                                          <p:cBhvr>
                                            <p:cTn id="129" dur="1" fill="hold">
                                              <p:stCondLst>
                                                <p:cond delay="0"/>
                                              </p:stCondLst>
                                            </p:cTn>
                                            <p:tgtEl>
                                              <p:spTgt spid="100"/>
                                            </p:tgtEl>
                                            <p:attrNameLst>
                                              <p:attrName>style.visibility</p:attrName>
                                            </p:attrNameLst>
                                          </p:cBhvr>
                                          <p:to>
                                            <p:strVal val="visible"/>
                                          </p:to>
                                        </p:set>
                                        <p:animEffect transition="in" filter="fade">
                                          <p:cBhvr>
                                            <p:cTn id="130" dur="2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87" grpId="0"/>
          <p:bldP spid="88" grpId="0"/>
          <p:bldP spid="90" grpId="0"/>
          <p:bldP spid="91" grpId="0"/>
          <p:bldP spid="93" grpId="0"/>
          <p:bldP spid="95" grpId="0"/>
          <p:bldP spid="97" grpId="0"/>
          <p:bldP spid="98" grpId="0"/>
          <p:bldP spid="100"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实验数据</a:t>
            </a:r>
          </a:p>
        </p:txBody>
      </p:sp>
      <p:sp>
        <p:nvSpPr>
          <p:cNvPr id="27" name="TextBox 26"/>
          <p:cNvSpPr txBox="1"/>
          <p:nvPr/>
        </p:nvSpPr>
        <p:spPr>
          <a:xfrm>
            <a:off x="2390916" y="267886"/>
            <a:ext cx="698589" cy="338554"/>
          </a:xfrm>
          <a:prstGeom prst="rect">
            <a:avLst/>
          </a:prstGeom>
          <a:noFill/>
        </p:spPr>
        <p:txBody>
          <a:bodyPr wrap="none" rtlCol="0">
            <a:spAutoFit/>
          </a:bodyPr>
          <a:lstStyle/>
          <a:p>
            <a:r>
              <a:rPr lang="en-US" altLang="zh-CN" sz="1600" dirty="0">
                <a:solidFill>
                  <a:srgbClr val="C00000"/>
                </a:solidFill>
                <a:latin typeface="Kozuka Gothic Pro R" pitchFamily="34" charset="-128"/>
                <a:ea typeface="Kozuka Gothic Pro R" pitchFamily="34" charset="-128"/>
              </a:rPr>
              <a:t>DATA</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圆角矩形 75"/>
          <p:cNvSpPr/>
          <p:nvPr/>
        </p:nvSpPr>
        <p:spPr>
          <a:xfrm rot="5400000">
            <a:off x="2044393" y="2982310"/>
            <a:ext cx="2093533" cy="1161081"/>
          </a:xfrm>
          <a:prstGeom prst="roundRect">
            <a:avLst>
              <a:gd name="adj" fmla="val 50000"/>
            </a:avLst>
          </a:prstGeom>
          <a:solidFill>
            <a:schemeClr val="tx1"/>
          </a:solidFill>
          <a:ln>
            <a:no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2658150" y="3654323"/>
            <a:ext cx="886646" cy="886646"/>
            <a:chOff x="304800" y="673100"/>
            <a:chExt cx="4000500" cy="4000500"/>
          </a:xfrm>
          <a:effectLst>
            <a:outerShdw blurRad="444500" dist="2540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椭圆 5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4" name="组合 103"/>
          <p:cNvGrpSpPr/>
          <p:nvPr/>
        </p:nvGrpSpPr>
        <p:grpSpPr>
          <a:xfrm>
            <a:off x="1032223" y="1943488"/>
            <a:ext cx="1161081" cy="2666129"/>
            <a:chOff x="4013612" y="985436"/>
            <a:chExt cx="1443428" cy="3314468"/>
          </a:xfrm>
        </p:grpSpPr>
        <p:sp>
          <p:nvSpPr>
            <p:cNvPr id="105" name="圆角矩形 104"/>
            <p:cNvSpPr/>
            <p:nvPr/>
          </p:nvSpPr>
          <p:spPr>
            <a:xfrm rot="5400000">
              <a:off x="3078092" y="1920956"/>
              <a:ext cx="3314468" cy="1443428"/>
            </a:xfrm>
            <a:prstGeom prst="roundRect">
              <a:avLst>
                <a:gd name="adj" fmla="val 50000"/>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圆角矩形 105"/>
            <p:cNvSpPr/>
            <p:nvPr/>
          </p:nvSpPr>
          <p:spPr>
            <a:xfrm rot="5400000">
              <a:off x="3109761" y="1976006"/>
              <a:ext cx="3251129" cy="1352701"/>
            </a:xfrm>
            <a:prstGeom prst="roundRect">
              <a:avLst>
                <a:gd name="adj" fmla="val 50000"/>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7" name="椭圆 106"/>
          <p:cNvSpPr/>
          <p:nvPr/>
        </p:nvSpPr>
        <p:spPr>
          <a:xfrm>
            <a:off x="1170705" y="3647656"/>
            <a:ext cx="899981" cy="899981"/>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圆角矩形 107"/>
          <p:cNvSpPr/>
          <p:nvPr/>
        </p:nvSpPr>
        <p:spPr>
          <a:xfrm rot="5400000">
            <a:off x="4760286" y="2741411"/>
            <a:ext cx="2575331" cy="1161081"/>
          </a:xfrm>
          <a:prstGeom prst="roundRect">
            <a:avLst>
              <a:gd name="adj" fmla="val 50000"/>
            </a:avLst>
          </a:prstGeom>
          <a:solidFill>
            <a:schemeClr val="tx1"/>
          </a:solidFill>
          <a:ln>
            <a:no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9" name="组合 108"/>
          <p:cNvGrpSpPr/>
          <p:nvPr/>
        </p:nvGrpSpPr>
        <p:grpSpPr>
          <a:xfrm>
            <a:off x="5619703" y="3654323"/>
            <a:ext cx="886646" cy="886646"/>
            <a:chOff x="304800" y="673100"/>
            <a:chExt cx="4000500" cy="4000500"/>
          </a:xfrm>
          <a:effectLst>
            <a:outerShdw blurRad="444500" dist="254000" dir="8100000" algn="tr" rotWithShape="0">
              <a:prstClr val="black">
                <a:alpha val="50000"/>
              </a:prstClr>
            </a:outerShdw>
          </a:effectLst>
        </p:grpSpPr>
        <p:sp>
          <p:nvSpPr>
            <p:cNvPr id="110" name="同心圆 10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1" name="椭圆 11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2" name="组合 111"/>
          <p:cNvGrpSpPr/>
          <p:nvPr/>
        </p:nvGrpSpPr>
        <p:grpSpPr>
          <a:xfrm>
            <a:off x="3989015" y="1943488"/>
            <a:ext cx="1161081" cy="2666129"/>
            <a:chOff x="4013612" y="985436"/>
            <a:chExt cx="1443428" cy="3314468"/>
          </a:xfrm>
        </p:grpSpPr>
        <p:sp>
          <p:nvSpPr>
            <p:cNvPr id="113" name="圆角矩形 112"/>
            <p:cNvSpPr/>
            <p:nvPr/>
          </p:nvSpPr>
          <p:spPr>
            <a:xfrm rot="5400000">
              <a:off x="3078092" y="1920956"/>
              <a:ext cx="3314468" cy="1443428"/>
            </a:xfrm>
            <a:prstGeom prst="roundRect">
              <a:avLst>
                <a:gd name="adj" fmla="val 50000"/>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圆角矩形 113"/>
            <p:cNvSpPr/>
            <p:nvPr/>
          </p:nvSpPr>
          <p:spPr>
            <a:xfrm rot="5400000">
              <a:off x="3109761" y="1976006"/>
              <a:ext cx="3251129" cy="1352701"/>
            </a:xfrm>
            <a:prstGeom prst="roundRect">
              <a:avLst>
                <a:gd name="adj" fmla="val 50000"/>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5" name="椭圆 114"/>
          <p:cNvSpPr/>
          <p:nvPr/>
        </p:nvSpPr>
        <p:spPr>
          <a:xfrm>
            <a:off x="4132259" y="3647656"/>
            <a:ext cx="899981" cy="899981"/>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0" name="组合 119"/>
          <p:cNvGrpSpPr/>
          <p:nvPr/>
        </p:nvGrpSpPr>
        <p:grpSpPr>
          <a:xfrm>
            <a:off x="6945807" y="1370413"/>
            <a:ext cx="1161081" cy="3239204"/>
            <a:chOff x="4013613" y="985437"/>
            <a:chExt cx="1443428" cy="3314468"/>
          </a:xfrm>
        </p:grpSpPr>
        <p:sp>
          <p:nvSpPr>
            <p:cNvPr id="121" name="圆角矩形 120"/>
            <p:cNvSpPr/>
            <p:nvPr/>
          </p:nvSpPr>
          <p:spPr>
            <a:xfrm rot="5400000">
              <a:off x="3078093" y="1920957"/>
              <a:ext cx="3314468" cy="1443428"/>
            </a:xfrm>
            <a:prstGeom prst="roundRect">
              <a:avLst>
                <a:gd name="adj" fmla="val 46172"/>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a:effectLst>
              <a:outerShdw blurRad="4445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圆角矩形 121"/>
            <p:cNvSpPr/>
            <p:nvPr/>
          </p:nvSpPr>
          <p:spPr>
            <a:xfrm rot="5400000">
              <a:off x="3109760" y="1976006"/>
              <a:ext cx="3251129" cy="1352701"/>
            </a:xfrm>
            <a:prstGeom prst="roundRect">
              <a:avLst>
                <a:gd name="adj" fmla="val 48249"/>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p:cNvSpPr/>
          <p:nvPr/>
        </p:nvSpPr>
        <p:spPr>
          <a:xfrm>
            <a:off x="7093813" y="3647656"/>
            <a:ext cx="899981" cy="899981"/>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TextBox 123"/>
          <p:cNvSpPr txBox="1"/>
          <p:nvPr/>
        </p:nvSpPr>
        <p:spPr>
          <a:xfrm>
            <a:off x="4177330" y="2352853"/>
            <a:ext cx="809837" cy="369332"/>
          </a:xfrm>
          <a:prstGeom prst="rect">
            <a:avLst/>
          </a:prstGeom>
          <a:noFill/>
        </p:spPr>
        <p:txBody>
          <a:bodyPr wrap="none" rtlCol="0">
            <a:spAutoFit/>
          </a:bodyPr>
          <a:lstStyle/>
          <a:p>
            <a:r>
              <a:rPr lang="en-US" altLang="zh-CN" dirty="0">
                <a:latin typeface="Watford DB" pitchFamily="2" charset="0"/>
                <a:ea typeface="造字工房劲黑（非商用）常规体" pitchFamily="50" charset="-122"/>
              </a:rPr>
              <a:t>25%</a:t>
            </a:r>
            <a:endParaRPr lang="zh-CN" altLang="en-US" dirty="0">
              <a:latin typeface="Watford DB" pitchFamily="2" charset="0"/>
              <a:ea typeface="造字工房劲黑（非商用）常规体" pitchFamily="50" charset="-122"/>
            </a:endParaRPr>
          </a:p>
        </p:txBody>
      </p:sp>
      <p:sp>
        <p:nvSpPr>
          <p:cNvPr id="125" name="TextBox 124"/>
          <p:cNvSpPr txBox="1"/>
          <p:nvPr/>
        </p:nvSpPr>
        <p:spPr>
          <a:xfrm>
            <a:off x="1186276" y="2352853"/>
            <a:ext cx="809837" cy="369332"/>
          </a:xfrm>
          <a:prstGeom prst="rect">
            <a:avLst/>
          </a:prstGeom>
          <a:noFill/>
        </p:spPr>
        <p:txBody>
          <a:bodyPr wrap="none" rtlCol="0">
            <a:spAutoFit/>
          </a:bodyPr>
          <a:lstStyle/>
          <a:p>
            <a:r>
              <a:rPr lang="en-US" altLang="zh-CN" dirty="0">
                <a:latin typeface="Watford DB" pitchFamily="2" charset="0"/>
                <a:ea typeface="造字工房劲黑（非商用）常规体" pitchFamily="50" charset="-122"/>
              </a:rPr>
              <a:t>25%</a:t>
            </a:r>
            <a:endParaRPr lang="zh-CN" altLang="en-US" dirty="0">
              <a:latin typeface="Watford DB" pitchFamily="2" charset="0"/>
              <a:ea typeface="造字工房劲黑（非商用）常规体" pitchFamily="50" charset="-122"/>
            </a:endParaRPr>
          </a:p>
        </p:txBody>
      </p:sp>
      <p:sp>
        <p:nvSpPr>
          <p:cNvPr id="126" name="TextBox 125"/>
          <p:cNvSpPr txBox="1"/>
          <p:nvPr/>
        </p:nvSpPr>
        <p:spPr>
          <a:xfrm>
            <a:off x="7138884" y="1801686"/>
            <a:ext cx="809837" cy="369332"/>
          </a:xfrm>
          <a:prstGeom prst="rect">
            <a:avLst/>
          </a:prstGeom>
          <a:noFill/>
        </p:spPr>
        <p:txBody>
          <a:bodyPr wrap="none" rtlCol="0">
            <a:spAutoFit/>
          </a:bodyPr>
          <a:lstStyle/>
          <a:p>
            <a:r>
              <a:rPr lang="en-US" altLang="zh-CN" dirty="0">
                <a:latin typeface="Watford DB" pitchFamily="2" charset="0"/>
                <a:ea typeface="造字工房劲黑（非商用）常规体" pitchFamily="50" charset="-122"/>
              </a:rPr>
              <a:t>45%</a:t>
            </a:r>
            <a:endParaRPr lang="zh-CN" altLang="en-US" dirty="0">
              <a:latin typeface="Watford DB" pitchFamily="2" charset="0"/>
              <a:ea typeface="造字工房劲黑（非商用）常规体" pitchFamily="50" charset="-122"/>
            </a:endParaRPr>
          </a:p>
        </p:txBody>
      </p:sp>
      <p:sp>
        <p:nvSpPr>
          <p:cNvPr id="128" name="TextBox 127"/>
          <p:cNvSpPr txBox="1"/>
          <p:nvPr/>
        </p:nvSpPr>
        <p:spPr>
          <a:xfrm>
            <a:off x="2658150" y="2862501"/>
            <a:ext cx="809837" cy="369332"/>
          </a:xfrm>
          <a:prstGeom prst="rect">
            <a:avLst/>
          </a:prstGeom>
          <a:noFill/>
        </p:spPr>
        <p:txBody>
          <a:bodyPr wrap="none" rtlCol="0">
            <a:spAutoFit/>
          </a:bodyPr>
          <a:lstStyle/>
          <a:p>
            <a:r>
              <a:rPr lang="en-US" altLang="zh-CN" dirty="0">
                <a:solidFill>
                  <a:schemeClr val="bg1"/>
                </a:solidFill>
                <a:latin typeface="Watford DB" pitchFamily="2" charset="0"/>
                <a:ea typeface="造字工房劲黑（非商用）常规体" pitchFamily="50" charset="-122"/>
              </a:rPr>
              <a:t>15%</a:t>
            </a:r>
            <a:endParaRPr lang="zh-CN" altLang="en-US" dirty="0">
              <a:solidFill>
                <a:schemeClr val="bg1"/>
              </a:solidFill>
              <a:latin typeface="Watford DB" pitchFamily="2" charset="0"/>
              <a:ea typeface="造字工房劲黑（非商用）常规体" pitchFamily="50" charset="-122"/>
            </a:endParaRPr>
          </a:p>
        </p:txBody>
      </p:sp>
      <p:sp>
        <p:nvSpPr>
          <p:cNvPr id="129" name="TextBox 128"/>
          <p:cNvSpPr txBox="1"/>
          <p:nvPr/>
        </p:nvSpPr>
        <p:spPr>
          <a:xfrm>
            <a:off x="5639054" y="2352853"/>
            <a:ext cx="809837" cy="369332"/>
          </a:xfrm>
          <a:prstGeom prst="rect">
            <a:avLst/>
          </a:prstGeom>
          <a:noFill/>
        </p:spPr>
        <p:txBody>
          <a:bodyPr wrap="none" rtlCol="0">
            <a:spAutoFit/>
          </a:bodyPr>
          <a:lstStyle/>
          <a:p>
            <a:r>
              <a:rPr lang="en-US" altLang="zh-CN" dirty="0">
                <a:solidFill>
                  <a:schemeClr val="bg1"/>
                </a:solidFill>
                <a:latin typeface="Watford DB" pitchFamily="2" charset="0"/>
                <a:ea typeface="造字工房劲黑（非商用）常规体" pitchFamily="50" charset="-122"/>
              </a:rPr>
              <a:t>25%</a:t>
            </a:r>
            <a:endParaRPr lang="zh-CN" altLang="en-US" dirty="0">
              <a:solidFill>
                <a:schemeClr val="bg1"/>
              </a:solidFill>
              <a:latin typeface="Watford DB" pitchFamily="2" charset="0"/>
              <a:ea typeface="造字工房劲黑（非商用）常规体" pitchFamily="50" charset="-122"/>
            </a:endParaRPr>
          </a:p>
        </p:txBody>
      </p:sp>
      <p:sp>
        <p:nvSpPr>
          <p:cNvPr id="132" name="TextBox 131"/>
          <p:cNvSpPr txBox="1"/>
          <p:nvPr/>
        </p:nvSpPr>
        <p:spPr>
          <a:xfrm>
            <a:off x="1165437" y="907558"/>
            <a:ext cx="1107996" cy="276999"/>
          </a:xfrm>
          <a:prstGeom prst="rect">
            <a:avLst/>
          </a:prstGeom>
          <a:noFill/>
        </p:spPr>
        <p:txBody>
          <a:bodyPr wrap="none" rtlCol="0">
            <a:spAutoFit/>
          </a:bodyPr>
          <a:lstStyle/>
          <a:p>
            <a:r>
              <a:rPr lang="zh-CN" altLang="en-US" sz="1200" dirty="0">
                <a:solidFill>
                  <a:srgbClr val="C00000"/>
                </a:solidFill>
                <a:latin typeface="方正兰亭细黑_GBK" pitchFamily="2" charset="-122"/>
                <a:ea typeface="方正兰亭细黑_GBK" pitchFamily="2" charset="-122"/>
              </a:rPr>
              <a:t>添加文字标题</a:t>
            </a:r>
          </a:p>
        </p:txBody>
      </p:sp>
      <p:sp>
        <p:nvSpPr>
          <p:cNvPr id="133" name="TextBox 132"/>
          <p:cNvSpPr txBox="1"/>
          <p:nvPr/>
        </p:nvSpPr>
        <p:spPr>
          <a:xfrm>
            <a:off x="1165437" y="1066875"/>
            <a:ext cx="2646878" cy="461665"/>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添加文字内容，内容详尽简要清晰。</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添加文字内容，内容详尽简要清晰。</a:t>
            </a:r>
            <a:endParaRPr lang="en-US" altLang="zh-CN" sz="1200" dirty="0">
              <a:latin typeface="方正兰亭细黑_GBK_M" pitchFamily="2" charset="2"/>
              <a:ea typeface="方正兰亭细黑_GBK_M" pitchFamily="2" charset="2"/>
              <a:cs typeface="方正兰亭细黑_GBK_M" pitchFamily="2" charset="2"/>
            </a:endParaRPr>
          </a:p>
        </p:txBody>
      </p:sp>
      <p:cxnSp>
        <p:nvCxnSpPr>
          <p:cNvPr id="134" name="直接连接符 133"/>
          <p:cNvCxnSpPr/>
          <p:nvPr/>
        </p:nvCxnSpPr>
        <p:spPr>
          <a:xfrm flipV="1">
            <a:off x="1036816" y="917548"/>
            <a:ext cx="0" cy="57651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3076889165"/>
      </p:ext>
    </p:extLst>
  </p:cSld>
  <p:clrMapOvr>
    <a:masterClrMapping/>
  </p:clrMapOvr>
  <p:transition spd="slow">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par>
                                    <p:cTn id="25" presetID="12" presetClass="entr" presetSubtype="8" fill="hold" nodeType="withEffect">
                                      <p:stCondLst>
                                        <p:cond delay="500"/>
                                      </p:stCondLst>
                                      <p:childTnLst>
                                        <p:set>
                                          <p:cBhvr>
                                            <p:cTn id="26" dur="1" fill="hold">
                                              <p:stCondLst>
                                                <p:cond delay="0"/>
                                              </p:stCondLst>
                                            </p:cTn>
                                            <p:tgtEl>
                                              <p:spTgt spid="134"/>
                                            </p:tgtEl>
                                            <p:attrNameLst>
                                              <p:attrName>style.visibility</p:attrName>
                                            </p:attrNameLst>
                                          </p:cBhvr>
                                          <p:to>
                                            <p:strVal val="visible"/>
                                          </p:to>
                                        </p:set>
                                        <p:anim calcmode="lin" valueType="num">
                                          <p:cBhvr additive="base">
                                            <p:cTn id="27" dur="500"/>
                                            <p:tgtEl>
                                              <p:spTgt spid="134"/>
                                            </p:tgtEl>
                                            <p:attrNameLst>
                                              <p:attrName>ppt_x</p:attrName>
                                            </p:attrNameLst>
                                          </p:cBhvr>
                                          <p:tavLst>
                                            <p:tav tm="0">
                                              <p:val>
                                                <p:strVal val="#ppt_x-#ppt_w*1.125000"/>
                                              </p:val>
                                            </p:tav>
                                            <p:tav tm="100000">
                                              <p:val>
                                                <p:strVal val="#ppt_x"/>
                                              </p:val>
                                            </p:tav>
                                          </p:tavLst>
                                        </p:anim>
                                        <p:animEffect transition="in" filter="wipe(right)">
                                          <p:cBhvr>
                                            <p:cTn id="28" dur="500"/>
                                            <p:tgtEl>
                                              <p:spTgt spid="134"/>
                                            </p:tgtEl>
                                          </p:cBhvr>
                                        </p:animEffect>
                                      </p:childTnLst>
                                    </p:cTn>
                                  </p:par>
                                  <p:par>
                                    <p:cTn id="29" presetID="12" presetClass="entr" presetSubtype="8" fill="hold" grpId="0" nodeType="withEffect">
                                      <p:stCondLst>
                                        <p:cond delay="500"/>
                                      </p:stCondLst>
                                      <p:childTnLst>
                                        <p:set>
                                          <p:cBhvr>
                                            <p:cTn id="30" dur="1" fill="hold">
                                              <p:stCondLst>
                                                <p:cond delay="0"/>
                                              </p:stCondLst>
                                            </p:cTn>
                                            <p:tgtEl>
                                              <p:spTgt spid="132"/>
                                            </p:tgtEl>
                                            <p:attrNameLst>
                                              <p:attrName>style.visibility</p:attrName>
                                            </p:attrNameLst>
                                          </p:cBhvr>
                                          <p:to>
                                            <p:strVal val="visible"/>
                                          </p:to>
                                        </p:set>
                                        <p:anim calcmode="lin" valueType="num">
                                          <p:cBhvr additive="base">
                                            <p:cTn id="31" dur="500"/>
                                            <p:tgtEl>
                                              <p:spTgt spid="132"/>
                                            </p:tgtEl>
                                            <p:attrNameLst>
                                              <p:attrName>ppt_x</p:attrName>
                                            </p:attrNameLst>
                                          </p:cBhvr>
                                          <p:tavLst>
                                            <p:tav tm="0">
                                              <p:val>
                                                <p:strVal val="#ppt_x-#ppt_w*1.125000"/>
                                              </p:val>
                                            </p:tav>
                                            <p:tav tm="100000">
                                              <p:val>
                                                <p:strVal val="#ppt_x"/>
                                              </p:val>
                                            </p:tav>
                                          </p:tavLst>
                                        </p:anim>
                                        <p:animEffect transition="in" filter="wipe(right)">
                                          <p:cBhvr>
                                            <p:cTn id="32" dur="500"/>
                                            <p:tgtEl>
                                              <p:spTgt spid="132"/>
                                            </p:tgtEl>
                                          </p:cBhvr>
                                        </p:animEffect>
                                      </p:childTnLst>
                                    </p:cTn>
                                  </p:par>
                                  <p:par>
                                    <p:cTn id="33" presetID="12" presetClass="entr" presetSubtype="8" fill="hold" grpId="0" nodeType="withEffect">
                                      <p:stCondLst>
                                        <p:cond delay="50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p:tgtEl>
                                              <p:spTgt spid="133"/>
                                            </p:tgtEl>
                                            <p:attrNameLst>
                                              <p:attrName>ppt_x</p:attrName>
                                            </p:attrNameLst>
                                          </p:cBhvr>
                                          <p:tavLst>
                                            <p:tav tm="0">
                                              <p:val>
                                                <p:strVal val="#ppt_x-#ppt_w*1.125000"/>
                                              </p:val>
                                            </p:tav>
                                            <p:tav tm="100000">
                                              <p:val>
                                                <p:strVal val="#ppt_x"/>
                                              </p:val>
                                            </p:tav>
                                          </p:tavLst>
                                        </p:anim>
                                        <p:animEffect transition="in" filter="wipe(right)">
                                          <p:cBhvr>
                                            <p:cTn id="36" dur="500"/>
                                            <p:tgtEl>
                                              <p:spTgt spid="133"/>
                                            </p:tgtEl>
                                          </p:cBhvr>
                                        </p:animEffect>
                                      </p:childTnLst>
                                    </p:cTn>
                                  </p:par>
                                </p:childTnLst>
                              </p:cTn>
                            </p:par>
                            <p:par>
                              <p:cTn id="37" fill="hold">
                                <p:stCondLst>
                                  <p:cond delay="1600"/>
                                </p:stCondLst>
                                <p:childTnLst>
                                  <p:par>
                                    <p:cTn id="38" presetID="2" presetClass="entr" presetSubtype="4" fill="hold" grpId="0" nodeType="afterEffect" p14:presetBounceEnd="44000">
                                      <p:stCondLst>
                                        <p:cond delay="0"/>
                                      </p:stCondLst>
                                      <p:childTnLst>
                                        <p:set>
                                          <p:cBhvr>
                                            <p:cTn id="39" dur="1" fill="hold">
                                              <p:stCondLst>
                                                <p:cond delay="0"/>
                                              </p:stCondLst>
                                            </p:cTn>
                                            <p:tgtEl>
                                              <p:spTgt spid="107"/>
                                            </p:tgtEl>
                                            <p:attrNameLst>
                                              <p:attrName>style.visibility</p:attrName>
                                            </p:attrNameLst>
                                          </p:cBhvr>
                                          <p:to>
                                            <p:strVal val="visible"/>
                                          </p:to>
                                        </p:set>
                                        <p:anim calcmode="lin" valueType="num" p14:bounceEnd="44000">
                                          <p:cBhvr additive="base">
                                            <p:cTn id="40" dur="300" fill="hold"/>
                                            <p:tgtEl>
                                              <p:spTgt spid="107"/>
                                            </p:tgtEl>
                                            <p:attrNameLst>
                                              <p:attrName>ppt_x</p:attrName>
                                            </p:attrNameLst>
                                          </p:cBhvr>
                                          <p:tavLst>
                                            <p:tav tm="0">
                                              <p:val>
                                                <p:strVal val="#ppt_x"/>
                                              </p:val>
                                            </p:tav>
                                            <p:tav tm="100000">
                                              <p:val>
                                                <p:strVal val="#ppt_x"/>
                                              </p:val>
                                            </p:tav>
                                          </p:tavLst>
                                        </p:anim>
                                        <p:anim calcmode="lin" valueType="num" p14:bounceEnd="44000">
                                          <p:cBhvr additive="base">
                                            <p:cTn id="41" dur="300" fill="hold"/>
                                            <p:tgtEl>
                                              <p:spTgt spid="107"/>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14:presetBounceEnd="44000">
                                      <p:stCondLst>
                                        <p:cond delay="200"/>
                                      </p:stCondLst>
                                      <p:childTnLst>
                                        <p:set>
                                          <p:cBhvr>
                                            <p:cTn id="43" dur="1" fill="hold">
                                              <p:stCondLst>
                                                <p:cond delay="0"/>
                                              </p:stCondLst>
                                            </p:cTn>
                                            <p:tgtEl>
                                              <p:spTgt spid="57"/>
                                            </p:tgtEl>
                                            <p:attrNameLst>
                                              <p:attrName>style.visibility</p:attrName>
                                            </p:attrNameLst>
                                          </p:cBhvr>
                                          <p:to>
                                            <p:strVal val="visible"/>
                                          </p:to>
                                        </p:set>
                                        <p:anim calcmode="lin" valueType="num" p14:bounceEnd="44000">
                                          <p:cBhvr additive="base">
                                            <p:cTn id="44" dur="300" fill="hold"/>
                                            <p:tgtEl>
                                              <p:spTgt spid="57"/>
                                            </p:tgtEl>
                                            <p:attrNameLst>
                                              <p:attrName>ppt_x</p:attrName>
                                            </p:attrNameLst>
                                          </p:cBhvr>
                                          <p:tavLst>
                                            <p:tav tm="0">
                                              <p:val>
                                                <p:strVal val="#ppt_x"/>
                                              </p:val>
                                            </p:tav>
                                            <p:tav tm="100000">
                                              <p:val>
                                                <p:strVal val="#ppt_x"/>
                                              </p:val>
                                            </p:tav>
                                          </p:tavLst>
                                        </p:anim>
                                        <p:anim calcmode="lin" valueType="num" p14:bounceEnd="44000">
                                          <p:cBhvr additive="base">
                                            <p:cTn id="45" dur="300" fill="hold"/>
                                            <p:tgtEl>
                                              <p:spTgt spid="57"/>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14:presetBounceEnd="44000">
                                      <p:stCondLst>
                                        <p:cond delay="400"/>
                                      </p:stCondLst>
                                      <p:childTnLst>
                                        <p:set>
                                          <p:cBhvr>
                                            <p:cTn id="47" dur="1" fill="hold">
                                              <p:stCondLst>
                                                <p:cond delay="0"/>
                                              </p:stCondLst>
                                            </p:cTn>
                                            <p:tgtEl>
                                              <p:spTgt spid="115"/>
                                            </p:tgtEl>
                                            <p:attrNameLst>
                                              <p:attrName>style.visibility</p:attrName>
                                            </p:attrNameLst>
                                          </p:cBhvr>
                                          <p:to>
                                            <p:strVal val="visible"/>
                                          </p:to>
                                        </p:set>
                                        <p:anim calcmode="lin" valueType="num" p14:bounceEnd="44000">
                                          <p:cBhvr additive="base">
                                            <p:cTn id="48" dur="300" fill="hold"/>
                                            <p:tgtEl>
                                              <p:spTgt spid="115"/>
                                            </p:tgtEl>
                                            <p:attrNameLst>
                                              <p:attrName>ppt_x</p:attrName>
                                            </p:attrNameLst>
                                          </p:cBhvr>
                                          <p:tavLst>
                                            <p:tav tm="0">
                                              <p:val>
                                                <p:strVal val="#ppt_x"/>
                                              </p:val>
                                            </p:tav>
                                            <p:tav tm="100000">
                                              <p:val>
                                                <p:strVal val="#ppt_x"/>
                                              </p:val>
                                            </p:tav>
                                          </p:tavLst>
                                        </p:anim>
                                        <p:anim calcmode="lin" valueType="num" p14:bounceEnd="44000">
                                          <p:cBhvr additive="base">
                                            <p:cTn id="49" dur="300" fill="hold"/>
                                            <p:tgtEl>
                                              <p:spTgt spid="115"/>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14:presetBounceEnd="44000">
                                      <p:stCondLst>
                                        <p:cond delay="600"/>
                                      </p:stCondLst>
                                      <p:childTnLst>
                                        <p:set>
                                          <p:cBhvr>
                                            <p:cTn id="51" dur="1" fill="hold">
                                              <p:stCondLst>
                                                <p:cond delay="0"/>
                                              </p:stCondLst>
                                            </p:cTn>
                                            <p:tgtEl>
                                              <p:spTgt spid="109"/>
                                            </p:tgtEl>
                                            <p:attrNameLst>
                                              <p:attrName>style.visibility</p:attrName>
                                            </p:attrNameLst>
                                          </p:cBhvr>
                                          <p:to>
                                            <p:strVal val="visible"/>
                                          </p:to>
                                        </p:set>
                                        <p:anim calcmode="lin" valueType="num" p14:bounceEnd="44000">
                                          <p:cBhvr additive="base">
                                            <p:cTn id="52" dur="300" fill="hold"/>
                                            <p:tgtEl>
                                              <p:spTgt spid="109"/>
                                            </p:tgtEl>
                                            <p:attrNameLst>
                                              <p:attrName>ppt_x</p:attrName>
                                            </p:attrNameLst>
                                          </p:cBhvr>
                                          <p:tavLst>
                                            <p:tav tm="0">
                                              <p:val>
                                                <p:strVal val="#ppt_x"/>
                                              </p:val>
                                            </p:tav>
                                            <p:tav tm="100000">
                                              <p:val>
                                                <p:strVal val="#ppt_x"/>
                                              </p:val>
                                            </p:tav>
                                          </p:tavLst>
                                        </p:anim>
                                        <p:anim calcmode="lin" valueType="num" p14:bounceEnd="44000">
                                          <p:cBhvr additive="base">
                                            <p:cTn id="53" dur="300" fill="hold"/>
                                            <p:tgtEl>
                                              <p:spTgt spid="109"/>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14:presetBounceEnd="44000">
                                      <p:stCondLst>
                                        <p:cond delay="800"/>
                                      </p:stCondLst>
                                      <p:childTnLst>
                                        <p:set>
                                          <p:cBhvr>
                                            <p:cTn id="55" dur="1" fill="hold">
                                              <p:stCondLst>
                                                <p:cond delay="0"/>
                                              </p:stCondLst>
                                            </p:cTn>
                                            <p:tgtEl>
                                              <p:spTgt spid="123"/>
                                            </p:tgtEl>
                                            <p:attrNameLst>
                                              <p:attrName>style.visibility</p:attrName>
                                            </p:attrNameLst>
                                          </p:cBhvr>
                                          <p:to>
                                            <p:strVal val="visible"/>
                                          </p:to>
                                        </p:set>
                                        <p:anim calcmode="lin" valueType="num" p14:bounceEnd="44000">
                                          <p:cBhvr additive="base">
                                            <p:cTn id="56" dur="300" fill="hold"/>
                                            <p:tgtEl>
                                              <p:spTgt spid="123"/>
                                            </p:tgtEl>
                                            <p:attrNameLst>
                                              <p:attrName>ppt_x</p:attrName>
                                            </p:attrNameLst>
                                          </p:cBhvr>
                                          <p:tavLst>
                                            <p:tav tm="0">
                                              <p:val>
                                                <p:strVal val="#ppt_x"/>
                                              </p:val>
                                            </p:tav>
                                            <p:tav tm="100000">
                                              <p:val>
                                                <p:strVal val="#ppt_x"/>
                                              </p:val>
                                            </p:tav>
                                          </p:tavLst>
                                        </p:anim>
                                        <p:anim calcmode="lin" valueType="num" p14:bounceEnd="44000">
                                          <p:cBhvr additive="base">
                                            <p:cTn id="57" dur="300" fill="hold"/>
                                            <p:tgtEl>
                                              <p:spTgt spid="123"/>
                                            </p:tgtEl>
                                            <p:attrNameLst>
                                              <p:attrName>ppt_y</p:attrName>
                                            </p:attrNameLst>
                                          </p:cBhvr>
                                          <p:tavLst>
                                            <p:tav tm="0">
                                              <p:val>
                                                <p:strVal val="1+#ppt_h/2"/>
                                              </p:val>
                                            </p:tav>
                                            <p:tav tm="100000">
                                              <p:val>
                                                <p:strVal val="#ppt_y"/>
                                              </p:val>
                                            </p:tav>
                                          </p:tavLst>
                                        </p:anim>
                                      </p:childTnLst>
                                    </p:cTn>
                                  </p:par>
                                  <p:par>
                                    <p:cTn id="58" presetID="22" presetClass="entr" presetSubtype="4" fill="hold" nodeType="withEffect">
                                      <p:stCondLst>
                                        <p:cond delay="300"/>
                                      </p:stCondLst>
                                      <p:childTnLst>
                                        <p:set>
                                          <p:cBhvr>
                                            <p:cTn id="59" dur="1" fill="hold">
                                              <p:stCondLst>
                                                <p:cond delay="0"/>
                                              </p:stCondLst>
                                            </p:cTn>
                                            <p:tgtEl>
                                              <p:spTgt spid="104"/>
                                            </p:tgtEl>
                                            <p:attrNameLst>
                                              <p:attrName>style.visibility</p:attrName>
                                            </p:attrNameLst>
                                          </p:cBhvr>
                                          <p:to>
                                            <p:strVal val="visible"/>
                                          </p:to>
                                        </p:set>
                                        <p:animEffect transition="in" filter="wipe(down)">
                                          <p:cBhvr>
                                            <p:cTn id="60" dur="500"/>
                                            <p:tgtEl>
                                              <p:spTgt spid="104"/>
                                            </p:tgtEl>
                                          </p:cBhvr>
                                        </p:animEffect>
                                      </p:childTnLst>
                                    </p:cTn>
                                  </p:par>
                                  <p:par>
                                    <p:cTn id="61" presetID="22" presetClass="entr" presetSubtype="4" fill="hold" grpId="0" nodeType="withEffect">
                                      <p:stCondLst>
                                        <p:cond delay="500"/>
                                      </p:stCondLst>
                                      <p:childTnLst>
                                        <p:set>
                                          <p:cBhvr>
                                            <p:cTn id="62" dur="1" fill="hold">
                                              <p:stCondLst>
                                                <p:cond delay="0"/>
                                              </p:stCondLst>
                                            </p:cTn>
                                            <p:tgtEl>
                                              <p:spTgt spid="76"/>
                                            </p:tgtEl>
                                            <p:attrNameLst>
                                              <p:attrName>style.visibility</p:attrName>
                                            </p:attrNameLst>
                                          </p:cBhvr>
                                          <p:to>
                                            <p:strVal val="visible"/>
                                          </p:to>
                                        </p:set>
                                        <p:animEffect transition="in" filter="wipe(down)">
                                          <p:cBhvr>
                                            <p:cTn id="63" dur="500"/>
                                            <p:tgtEl>
                                              <p:spTgt spid="76"/>
                                            </p:tgtEl>
                                          </p:cBhvr>
                                        </p:animEffect>
                                      </p:childTnLst>
                                    </p:cTn>
                                  </p:par>
                                  <p:par>
                                    <p:cTn id="64" presetID="22" presetClass="entr" presetSubtype="4" fill="hold" nodeType="withEffect">
                                      <p:stCondLst>
                                        <p:cond delay="700"/>
                                      </p:stCondLst>
                                      <p:childTnLst>
                                        <p:set>
                                          <p:cBhvr>
                                            <p:cTn id="65" dur="1" fill="hold">
                                              <p:stCondLst>
                                                <p:cond delay="0"/>
                                              </p:stCondLst>
                                            </p:cTn>
                                            <p:tgtEl>
                                              <p:spTgt spid="112"/>
                                            </p:tgtEl>
                                            <p:attrNameLst>
                                              <p:attrName>style.visibility</p:attrName>
                                            </p:attrNameLst>
                                          </p:cBhvr>
                                          <p:to>
                                            <p:strVal val="visible"/>
                                          </p:to>
                                        </p:set>
                                        <p:animEffect transition="in" filter="wipe(down)">
                                          <p:cBhvr>
                                            <p:cTn id="66" dur="500"/>
                                            <p:tgtEl>
                                              <p:spTgt spid="112"/>
                                            </p:tgtEl>
                                          </p:cBhvr>
                                        </p:animEffect>
                                      </p:childTnLst>
                                    </p:cTn>
                                  </p:par>
                                  <p:par>
                                    <p:cTn id="67" presetID="22" presetClass="entr" presetSubtype="4" fill="hold" grpId="0" nodeType="withEffect">
                                      <p:stCondLst>
                                        <p:cond delay="900"/>
                                      </p:stCondLst>
                                      <p:childTnLst>
                                        <p:set>
                                          <p:cBhvr>
                                            <p:cTn id="68" dur="1" fill="hold">
                                              <p:stCondLst>
                                                <p:cond delay="0"/>
                                              </p:stCondLst>
                                            </p:cTn>
                                            <p:tgtEl>
                                              <p:spTgt spid="108"/>
                                            </p:tgtEl>
                                            <p:attrNameLst>
                                              <p:attrName>style.visibility</p:attrName>
                                            </p:attrNameLst>
                                          </p:cBhvr>
                                          <p:to>
                                            <p:strVal val="visible"/>
                                          </p:to>
                                        </p:set>
                                        <p:animEffect transition="in" filter="wipe(down)">
                                          <p:cBhvr>
                                            <p:cTn id="69" dur="500"/>
                                            <p:tgtEl>
                                              <p:spTgt spid="108"/>
                                            </p:tgtEl>
                                          </p:cBhvr>
                                        </p:animEffect>
                                      </p:childTnLst>
                                    </p:cTn>
                                  </p:par>
                                  <p:par>
                                    <p:cTn id="70" presetID="22" presetClass="entr" presetSubtype="4" fill="hold" nodeType="withEffect">
                                      <p:stCondLst>
                                        <p:cond delay="1100"/>
                                      </p:stCondLst>
                                      <p:childTnLst>
                                        <p:set>
                                          <p:cBhvr>
                                            <p:cTn id="71" dur="1" fill="hold">
                                              <p:stCondLst>
                                                <p:cond delay="0"/>
                                              </p:stCondLst>
                                            </p:cTn>
                                            <p:tgtEl>
                                              <p:spTgt spid="120"/>
                                            </p:tgtEl>
                                            <p:attrNameLst>
                                              <p:attrName>style.visibility</p:attrName>
                                            </p:attrNameLst>
                                          </p:cBhvr>
                                          <p:to>
                                            <p:strVal val="visible"/>
                                          </p:to>
                                        </p:set>
                                        <p:animEffect transition="in" filter="wipe(down)">
                                          <p:cBhvr>
                                            <p:cTn id="72" dur="500"/>
                                            <p:tgtEl>
                                              <p:spTgt spid="120"/>
                                            </p:tgtEl>
                                          </p:cBhvr>
                                        </p:animEffect>
                                      </p:childTnLst>
                                    </p:cTn>
                                  </p:par>
                                  <p:par>
                                    <p:cTn id="73" presetID="12" presetClass="entr" presetSubtype="1" fill="hold" grpId="0" nodeType="withEffect">
                                      <p:stCondLst>
                                        <p:cond delay="800"/>
                                      </p:stCondLst>
                                      <p:childTnLst>
                                        <p:set>
                                          <p:cBhvr>
                                            <p:cTn id="74" dur="1" fill="hold">
                                              <p:stCondLst>
                                                <p:cond delay="0"/>
                                              </p:stCondLst>
                                            </p:cTn>
                                            <p:tgtEl>
                                              <p:spTgt spid="125"/>
                                            </p:tgtEl>
                                            <p:attrNameLst>
                                              <p:attrName>style.visibility</p:attrName>
                                            </p:attrNameLst>
                                          </p:cBhvr>
                                          <p:to>
                                            <p:strVal val="visible"/>
                                          </p:to>
                                        </p:set>
                                        <p:anim calcmode="lin" valueType="num">
                                          <p:cBhvr additive="base">
                                            <p:cTn id="75" dur="500"/>
                                            <p:tgtEl>
                                              <p:spTgt spid="125"/>
                                            </p:tgtEl>
                                            <p:attrNameLst>
                                              <p:attrName>ppt_y</p:attrName>
                                            </p:attrNameLst>
                                          </p:cBhvr>
                                          <p:tavLst>
                                            <p:tav tm="0">
                                              <p:val>
                                                <p:strVal val="#ppt_y-#ppt_h*1.125000"/>
                                              </p:val>
                                            </p:tav>
                                            <p:tav tm="100000">
                                              <p:val>
                                                <p:strVal val="#ppt_y"/>
                                              </p:val>
                                            </p:tav>
                                          </p:tavLst>
                                        </p:anim>
                                        <p:animEffect transition="in" filter="wipe(down)">
                                          <p:cBhvr>
                                            <p:cTn id="76" dur="500"/>
                                            <p:tgtEl>
                                              <p:spTgt spid="125"/>
                                            </p:tgtEl>
                                          </p:cBhvr>
                                        </p:animEffect>
                                      </p:childTnLst>
                                    </p:cTn>
                                  </p:par>
                                  <p:par>
                                    <p:cTn id="77" presetID="12" presetClass="entr" presetSubtype="1" fill="hold" grpId="0" nodeType="withEffect">
                                      <p:stCondLst>
                                        <p:cond delay="1000"/>
                                      </p:stCondLst>
                                      <p:childTnLst>
                                        <p:set>
                                          <p:cBhvr>
                                            <p:cTn id="78" dur="1" fill="hold">
                                              <p:stCondLst>
                                                <p:cond delay="0"/>
                                              </p:stCondLst>
                                            </p:cTn>
                                            <p:tgtEl>
                                              <p:spTgt spid="128"/>
                                            </p:tgtEl>
                                            <p:attrNameLst>
                                              <p:attrName>style.visibility</p:attrName>
                                            </p:attrNameLst>
                                          </p:cBhvr>
                                          <p:to>
                                            <p:strVal val="visible"/>
                                          </p:to>
                                        </p:set>
                                        <p:anim calcmode="lin" valueType="num">
                                          <p:cBhvr additive="base">
                                            <p:cTn id="79" dur="500"/>
                                            <p:tgtEl>
                                              <p:spTgt spid="128"/>
                                            </p:tgtEl>
                                            <p:attrNameLst>
                                              <p:attrName>ppt_y</p:attrName>
                                            </p:attrNameLst>
                                          </p:cBhvr>
                                          <p:tavLst>
                                            <p:tav tm="0">
                                              <p:val>
                                                <p:strVal val="#ppt_y-#ppt_h*1.125000"/>
                                              </p:val>
                                            </p:tav>
                                            <p:tav tm="100000">
                                              <p:val>
                                                <p:strVal val="#ppt_y"/>
                                              </p:val>
                                            </p:tav>
                                          </p:tavLst>
                                        </p:anim>
                                        <p:animEffect transition="in" filter="wipe(down)">
                                          <p:cBhvr>
                                            <p:cTn id="80" dur="500"/>
                                            <p:tgtEl>
                                              <p:spTgt spid="128"/>
                                            </p:tgtEl>
                                          </p:cBhvr>
                                        </p:animEffect>
                                      </p:childTnLst>
                                    </p:cTn>
                                  </p:par>
                                  <p:par>
                                    <p:cTn id="81" presetID="12" presetClass="entr" presetSubtype="1" fill="hold" grpId="0" nodeType="withEffect">
                                      <p:stCondLst>
                                        <p:cond delay="1200"/>
                                      </p:stCondLst>
                                      <p:childTnLst>
                                        <p:set>
                                          <p:cBhvr>
                                            <p:cTn id="82" dur="1" fill="hold">
                                              <p:stCondLst>
                                                <p:cond delay="0"/>
                                              </p:stCondLst>
                                            </p:cTn>
                                            <p:tgtEl>
                                              <p:spTgt spid="124"/>
                                            </p:tgtEl>
                                            <p:attrNameLst>
                                              <p:attrName>style.visibility</p:attrName>
                                            </p:attrNameLst>
                                          </p:cBhvr>
                                          <p:to>
                                            <p:strVal val="visible"/>
                                          </p:to>
                                        </p:set>
                                        <p:anim calcmode="lin" valueType="num">
                                          <p:cBhvr additive="base">
                                            <p:cTn id="83" dur="500"/>
                                            <p:tgtEl>
                                              <p:spTgt spid="124"/>
                                            </p:tgtEl>
                                            <p:attrNameLst>
                                              <p:attrName>ppt_y</p:attrName>
                                            </p:attrNameLst>
                                          </p:cBhvr>
                                          <p:tavLst>
                                            <p:tav tm="0">
                                              <p:val>
                                                <p:strVal val="#ppt_y-#ppt_h*1.125000"/>
                                              </p:val>
                                            </p:tav>
                                            <p:tav tm="100000">
                                              <p:val>
                                                <p:strVal val="#ppt_y"/>
                                              </p:val>
                                            </p:tav>
                                          </p:tavLst>
                                        </p:anim>
                                        <p:animEffect transition="in" filter="wipe(down)">
                                          <p:cBhvr>
                                            <p:cTn id="84" dur="500"/>
                                            <p:tgtEl>
                                              <p:spTgt spid="124"/>
                                            </p:tgtEl>
                                          </p:cBhvr>
                                        </p:animEffect>
                                      </p:childTnLst>
                                    </p:cTn>
                                  </p:par>
                                  <p:par>
                                    <p:cTn id="85" presetID="12" presetClass="entr" presetSubtype="1" fill="hold" grpId="0" nodeType="withEffect">
                                      <p:stCondLst>
                                        <p:cond delay="1400"/>
                                      </p:stCondLst>
                                      <p:childTnLst>
                                        <p:set>
                                          <p:cBhvr>
                                            <p:cTn id="86" dur="1" fill="hold">
                                              <p:stCondLst>
                                                <p:cond delay="0"/>
                                              </p:stCondLst>
                                            </p:cTn>
                                            <p:tgtEl>
                                              <p:spTgt spid="129"/>
                                            </p:tgtEl>
                                            <p:attrNameLst>
                                              <p:attrName>style.visibility</p:attrName>
                                            </p:attrNameLst>
                                          </p:cBhvr>
                                          <p:to>
                                            <p:strVal val="visible"/>
                                          </p:to>
                                        </p:set>
                                        <p:anim calcmode="lin" valueType="num">
                                          <p:cBhvr additive="base">
                                            <p:cTn id="87" dur="500"/>
                                            <p:tgtEl>
                                              <p:spTgt spid="129"/>
                                            </p:tgtEl>
                                            <p:attrNameLst>
                                              <p:attrName>ppt_y</p:attrName>
                                            </p:attrNameLst>
                                          </p:cBhvr>
                                          <p:tavLst>
                                            <p:tav tm="0">
                                              <p:val>
                                                <p:strVal val="#ppt_y-#ppt_h*1.125000"/>
                                              </p:val>
                                            </p:tav>
                                            <p:tav tm="100000">
                                              <p:val>
                                                <p:strVal val="#ppt_y"/>
                                              </p:val>
                                            </p:tav>
                                          </p:tavLst>
                                        </p:anim>
                                        <p:animEffect transition="in" filter="wipe(down)">
                                          <p:cBhvr>
                                            <p:cTn id="88" dur="500"/>
                                            <p:tgtEl>
                                              <p:spTgt spid="129"/>
                                            </p:tgtEl>
                                          </p:cBhvr>
                                        </p:animEffect>
                                      </p:childTnLst>
                                    </p:cTn>
                                  </p:par>
                                  <p:par>
                                    <p:cTn id="89" presetID="12" presetClass="entr" presetSubtype="1" fill="hold" grpId="0" nodeType="withEffect">
                                      <p:stCondLst>
                                        <p:cond delay="1600"/>
                                      </p:stCondLst>
                                      <p:childTnLst>
                                        <p:set>
                                          <p:cBhvr>
                                            <p:cTn id="90" dur="1" fill="hold">
                                              <p:stCondLst>
                                                <p:cond delay="0"/>
                                              </p:stCondLst>
                                            </p:cTn>
                                            <p:tgtEl>
                                              <p:spTgt spid="126"/>
                                            </p:tgtEl>
                                            <p:attrNameLst>
                                              <p:attrName>style.visibility</p:attrName>
                                            </p:attrNameLst>
                                          </p:cBhvr>
                                          <p:to>
                                            <p:strVal val="visible"/>
                                          </p:to>
                                        </p:set>
                                        <p:anim calcmode="lin" valueType="num">
                                          <p:cBhvr additive="base">
                                            <p:cTn id="91" dur="500"/>
                                            <p:tgtEl>
                                              <p:spTgt spid="126"/>
                                            </p:tgtEl>
                                            <p:attrNameLst>
                                              <p:attrName>ppt_y</p:attrName>
                                            </p:attrNameLst>
                                          </p:cBhvr>
                                          <p:tavLst>
                                            <p:tav tm="0">
                                              <p:val>
                                                <p:strVal val="#ppt_y-#ppt_h*1.125000"/>
                                              </p:val>
                                            </p:tav>
                                            <p:tav tm="100000">
                                              <p:val>
                                                <p:strVal val="#ppt_y"/>
                                              </p:val>
                                            </p:tav>
                                          </p:tavLst>
                                        </p:anim>
                                        <p:animEffect transition="in" filter="wipe(down)">
                                          <p:cBhvr>
                                            <p:cTn id="92" dur="500"/>
                                            <p:tgtEl>
                                              <p:spTgt spid="126"/>
                                            </p:tgtEl>
                                          </p:cBhvr>
                                        </p:animEffect>
                                      </p:childTnLst>
                                    </p:cTn>
                                  </p:par>
                                </p:childTnLst>
                              </p:cTn>
                            </p:par>
                            <p:par>
                              <p:cTn id="93" fill="hold">
                                <p:stCondLst>
                                  <p:cond delay="3700"/>
                                </p:stCondLst>
                                <p:childTnLst>
                                  <p:par>
                                    <p:cTn id="94" presetID="10" presetClass="entr" presetSubtype="0" fill="hold" grpId="0" nodeType="afterEffect">
                                      <p:stCondLst>
                                        <p:cond delay="0"/>
                                      </p:stCondLst>
                                      <p:childTnLst>
                                        <p:set>
                                          <p:cBhvr>
                                            <p:cTn id="95" dur="1" fill="hold">
                                              <p:stCondLst>
                                                <p:cond delay="0"/>
                                              </p:stCondLst>
                                            </p:cTn>
                                            <p:tgtEl>
                                              <p:spTgt spid="135"/>
                                            </p:tgtEl>
                                            <p:attrNameLst>
                                              <p:attrName>style.visibility</p:attrName>
                                            </p:attrNameLst>
                                          </p:cBhvr>
                                          <p:to>
                                            <p:strVal val="visible"/>
                                          </p:to>
                                        </p:set>
                                        <p:animEffect transition="in" filter="fade">
                                          <p:cBhvr>
                                            <p:cTn id="96" dur="20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76" grpId="0" animBg="1"/>
          <p:bldP spid="107" grpId="0" animBg="1"/>
          <p:bldP spid="108" grpId="0" animBg="1"/>
          <p:bldP spid="115" grpId="0" animBg="1"/>
          <p:bldP spid="123" grpId="0" animBg="1"/>
          <p:bldP spid="124" grpId="0"/>
          <p:bldP spid="125" grpId="0"/>
          <p:bldP spid="126" grpId="0"/>
          <p:bldP spid="128" grpId="0"/>
          <p:bldP spid="129" grpId="0"/>
          <p:bldP spid="132" grpId="0"/>
          <p:bldP spid="133" grpId="0"/>
          <p:bldP spid="13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par>
                                    <p:cTn id="25" presetID="12" presetClass="entr" presetSubtype="8" fill="hold" nodeType="withEffect">
                                      <p:stCondLst>
                                        <p:cond delay="500"/>
                                      </p:stCondLst>
                                      <p:childTnLst>
                                        <p:set>
                                          <p:cBhvr>
                                            <p:cTn id="26" dur="1" fill="hold">
                                              <p:stCondLst>
                                                <p:cond delay="0"/>
                                              </p:stCondLst>
                                            </p:cTn>
                                            <p:tgtEl>
                                              <p:spTgt spid="134"/>
                                            </p:tgtEl>
                                            <p:attrNameLst>
                                              <p:attrName>style.visibility</p:attrName>
                                            </p:attrNameLst>
                                          </p:cBhvr>
                                          <p:to>
                                            <p:strVal val="visible"/>
                                          </p:to>
                                        </p:set>
                                        <p:anim calcmode="lin" valueType="num">
                                          <p:cBhvr additive="base">
                                            <p:cTn id="27" dur="500"/>
                                            <p:tgtEl>
                                              <p:spTgt spid="134"/>
                                            </p:tgtEl>
                                            <p:attrNameLst>
                                              <p:attrName>ppt_x</p:attrName>
                                            </p:attrNameLst>
                                          </p:cBhvr>
                                          <p:tavLst>
                                            <p:tav tm="0">
                                              <p:val>
                                                <p:strVal val="#ppt_x-#ppt_w*1.125000"/>
                                              </p:val>
                                            </p:tav>
                                            <p:tav tm="100000">
                                              <p:val>
                                                <p:strVal val="#ppt_x"/>
                                              </p:val>
                                            </p:tav>
                                          </p:tavLst>
                                        </p:anim>
                                        <p:animEffect transition="in" filter="wipe(right)">
                                          <p:cBhvr>
                                            <p:cTn id="28" dur="500"/>
                                            <p:tgtEl>
                                              <p:spTgt spid="134"/>
                                            </p:tgtEl>
                                          </p:cBhvr>
                                        </p:animEffect>
                                      </p:childTnLst>
                                    </p:cTn>
                                  </p:par>
                                  <p:par>
                                    <p:cTn id="29" presetID="12" presetClass="entr" presetSubtype="8" fill="hold" grpId="0" nodeType="withEffect">
                                      <p:stCondLst>
                                        <p:cond delay="500"/>
                                      </p:stCondLst>
                                      <p:childTnLst>
                                        <p:set>
                                          <p:cBhvr>
                                            <p:cTn id="30" dur="1" fill="hold">
                                              <p:stCondLst>
                                                <p:cond delay="0"/>
                                              </p:stCondLst>
                                            </p:cTn>
                                            <p:tgtEl>
                                              <p:spTgt spid="132"/>
                                            </p:tgtEl>
                                            <p:attrNameLst>
                                              <p:attrName>style.visibility</p:attrName>
                                            </p:attrNameLst>
                                          </p:cBhvr>
                                          <p:to>
                                            <p:strVal val="visible"/>
                                          </p:to>
                                        </p:set>
                                        <p:anim calcmode="lin" valueType="num">
                                          <p:cBhvr additive="base">
                                            <p:cTn id="31" dur="500"/>
                                            <p:tgtEl>
                                              <p:spTgt spid="132"/>
                                            </p:tgtEl>
                                            <p:attrNameLst>
                                              <p:attrName>ppt_x</p:attrName>
                                            </p:attrNameLst>
                                          </p:cBhvr>
                                          <p:tavLst>
                                            <p:tav tm="0">
                                              <p:val>
                                                <p:strVal val="#ppt_x-#ppt_w*1.125000"/>
                                              </p:val>
                                            </p:tav>
                                            <p:tav tm="100000">
                                              <p:val>
                                                <p:strVal val="#ppt_x"/>
                                              </p:val>
                                            </p:tav>
                                          </p:tavLst>
                                        </p:anim>
                                        <p:animEffect transition="in" filter="wipe(right)">
                                          <p:cBhvr>
                                            <p:cTn id="32" dur="500"/>
                                            <p:tgtEl>
                                              <p:spTgt spid="132"/>
                                            </p:tgtEl>
                                          </p:cBhvr>
                                        </p:animEffect>
                                      </p:childTnLst>
                                    </p:cTn>
                                  </p:par>
                                  <p:par>
                                    <p:cTn id="33" presetID="12" presetClass="entr" presetSubtype="8" fill="hold" grpId="0" nodeType="withEffect">
                                      <p:stCondLst>
                                        <p:cond delay="50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p:tgtEl>
                                              <p:spTgt spid="133"/>
                                            </p:tgtEl>
                                            <p:attrNameLst>
                                              <p:attrName>ppt_x</p:attrName>
                                            </p:attrNameLst>
                                          </p:cBhvr>
                                          <p:tavLst>
                                            <p:tav tm="0">
                                              <p:val>
                                                <p:strVal val="#ppt_x-#ppt_w*1.125000"/>
                                              </p:val>
                                            </p:tav>
                                            <p:tav tm="100000">
                                              <p:val>
                                                <p:strVal val="#ppt_x"/>
                                              </p:val>
                                            </p:tav>
                                          </p:tavLst>
                                        </p:anim>
                                        <p:animEffect transition="in" filter="wipe(right)">
                                          <p:cBhvr>
                                            <p:cTn id="36" dur="500"/>
                                            <p:tgtEl>
                                              <p:spTgt spid="133"/>
                                            </p:tgtEl>
                                          </p:cBhvr>
                                        </p:animEffect>
                                      </p:childTnLst>
                                    </p:cTn>
                                  </p:par>
                                </p:childTnLst>
                              </p:cTn>
                            </p:par>
                            <p:par>
                              <p:cTn id="37" fill="hold">
                                <p:stCondLst>
                                  <p:cond delay="1600"/>
                                </p:stCondLst>
                                <p:childTnLst>
                                  <p:par>
                                    <p:cTn id="38" presetID="2" presetClass="entr" presetSubtype="4" fill="hold" grpId="0" nodeType="afterEffect">
                                      <p:stCondLst>
                                        <p:cond delay="0"/>
                                      </p:stCondLst>
                                      <p:childTnLst>
                                        <p:set>
                                          <p:cBhvr>
                                            <p:cTn id="39" dur="1" fill="hold">
                                              <p:stCondLst>
                                                <p:cond delay="0"/>
                                              </p:stCondLst>
                                            </p:cTn>
                                            <p:tgtEl>
                                              <p:spTgt spid="107"/>
                                            </p:tgtEl>
                                            <p:attrNameLst>
                                              <p:attrName>style.visibility</p:attrName>
                                            </p:attrNameLst>
                                          </p:cBhvr>
                                          <p:to>
                                            <p:strVal val="visible"/>
                                          </p:to>
                                        </p:set>
                                        <p:anim calcmode="lin" valueType="num">
                                          <p:cBhvr additive="base">
                                            <p:cTn id="40" dur="300" fill="hold"/>
                                            <p:tgtEl>
                                              <p:spTgt spid="107"/>
                                            </p:tgtEl>
                                            <p:attrNameLst>
                                              <p:attrName>ppt_x</p:attrName>
                                            </p:attrNameLst>
                                          </p:cBhvr>
                                          <p:tavLst>
                                            <p:tav tm="0">
                                              <p:val>
                                                <p:strVal val="#ppt_x"/>
                                              </p:val>
                                            </p:tav>
                                            <p:tav tm="100000">
                                              <p:val>
                                                <p:strVal val="#ppt_x"/>
                                              </p:val>
                                            </p:tav>
                                          </p:tavLst>
                                        </p:anim>
                                        <p:anim calcmode="lin" valueType="num">
                                          <p:cBhvr additive="base">
                                            <p:cTn id="41" dur="300" fill="hold"/>
                                            <p:tgtEl>
                                              <p:spTgt spid="107"/>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200"/>
                                      </p:stCondLst>
                                      <p:childTnLst>
                                        <p:set>
                                          <p:cBhvr>
                                            <p:cTn id="43" dur="1" fill="hold">
                                              <p:stCondLst>
                                                <p:cond delay="0"/>
                                              </p:stCondLst>
                                            </p:cTn>
                                            <p:tgtEl>
                                              <p:spTgt spid="57"/>
                                            </p:tgtEl>
                                            <p:attrNameLst>
                                              <p:attrName>style.visibility</p:attrName>
                                            </p:attrNameLst>
                                          </p:cBhvr>
                                          <p:to>
                                            <p:strVal val="visible"/>
                                          </p:to>
                                        </p:set>
                                        <p:anim calcmode="lin" valueType="num">
                                          <p:cBhvr additive="base">
                                            <p:cTn id="44" dur="300" fill="hold"/>
                                            <p:tgtEl>
                                              <p:spTgt spid="57"/>
                                            </p:tgtEl>
                                            <p:attrNameLst>
                                              <p:attrName>ppt_x</p:attrName>
                                            </p:attrNameLst>
                                          </p:cBhvr>
                                          <p:tavLst>
                                            <p:tav tm="0">
                                              <p:val>
                                                <p:strVal val="#ppt_x"/>
                                              </p:val>
                                            </p:tav>
                                            <p:tav tm="100000">
                                              <p:val>
                                                <p:strVal val="#ppt_x"/>
                                              </p:val>
                                            </p:tav>
                                          </p:tavLst>
                                        </p:anim>
                                        <p:anim calcmode="lin" valueType="num">
                                          <p:cBhvr additive="base">
                                            <p:cTn id="45" dur="300" fill="hold"/>
                                            <p:tgtEl>
                                              <p:spTgt spid="57"/>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400"/>
                                      </p:stCondLst>
                                      <p:childTnLst>
                                        <p:set>
                                          <p:cBhvr>
                                            <p:cTn id="47" dur="1" fill="hold">
                                              <p:stCondLst>
                                                <p:cond delay="0"/>
                                              </p:stCondLst>
                                            </p:cTn>
                                            <p:tgtEl>
                                              <p:spTgt spid="115"/>
                                            </p:tgtEl>
                                            <p:attrNameLst>
                                              <p:attrName>style.visibility</p:attrName>
                                            </p:attrNameLst>
                                          </p:cBhvr>
                                          <p:to>
                                            <p:strVal val="visible"/>
                                          </p:to>
                                        </p:set>
                                        <p:anim calcmode="lin" valueType="num">
                                          <p:cBhvr additive="base">
                                            <p:cTn id="48" dur="300" fill="hold"/>
                                            <p:tgtEl>
                                              <p:spTgt spid="115"/>
                                            </p:tgtEl>
                                            <p:attrNameLst>
                                              <p:attrName>ppt_x</p:attrName>
                                            </p:attrNameLst>
                                          </p:cBhvr>
                                          <p:tavLst>
                                            <p:tav tm="0">
                                              <p:val>
                                                <p:strVal val="#ppt_x"/>
                                              </p:val>
                                            </p:tav>
                                            <p:tav tm="100000">
                                              <p:val>
                                                <p:strVal val="#ppt_x"/>
                                              </p:val>
                                            </p:tav>
                                          </p:tavLst>
                                        </p:anim>
                                        <p:anim calcmode="lin" valueType="num">
                                          <p:cBhvr additive="base">
                                            <p:cTn id="49" dur="300" fill="hold"/>
                                            <p:tgtEl>
                                              <p:spTgt spid="115"/>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600"/>
                                      </p:stCondLst>
                                      <p:childTnLst>
                                        <p:set>
                                          <p:cBhvr>
                                            <p:cTn id="51" dur="1" fill="hold">
                                              <p:stCondLst>
                                                <p:cond delay="0"/>
                                              </p:stCondLst>
                                            </p:cTn>
                                            <p:tgtEl>
                                              <p:spTgt spid="109"/>
                                            </p:tgtEl>
                                            <p:attrNameLst>
                                              <p:attrName>style.visibility</p:attrName>
                                            </p:attrNameLst>
                                          </p:cBhvr>
                                          <p:to>
                                            <p:strVal val="visible"/>
                                          </p:to>
                                        </p:set>
                                        <p:anim calcmode="lin" valueType="num">
                                          <p:cBhvr additive="base">
                                            <p:cTn id="52" dur="300" fill="hold"/>
                                            <p:tgtEl>
                                              <p:spTgt spid="109"/>
                                            </p:tgtEl>
                                            <p:attrNameLst>
                                              <p:attrName>ppt_x</p:attrName>
                                            </p:attrNameLst>
                                          </p:cBhvr>
                                          <p:tavLst>
                                            <p:tav tm="0">
                                              <p:val>
                                                <p:strVal val="#ppt_x"/>
                                              </p:val>
                                            </p:tav>
                                            <p:tav tm="100000">
                                              <p:val>
                                                <p:strVal val="#ppt_x"/>
                                              </p:val>
                                            </p:tav>
                                          </p:tavLst>
                                        </p:anim>
                                        <p:anim calcmode="lin" valueType="num">
                                          <p:cBhvr additive="base">
                                            <p:cTn id="53" dur="300" fill="hold"/>
                                            <p:tgtEl>
                                              <p:spTgt spid="109"/>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800"/>
                                      </p:stCondLst>
                                      <p:childTnLst>
                                        <p:set>
                                          <p:cBhvr>
                                            <p:cTn id="55" dur="1" fill="hold">
                                              <p:stCondLst>
                                                <p:cond delay="0"/>
                                              </p:stCondLst>
                                            </p:cTn>
                                            <p:tgtEl>
                                              <p:spTgt spid="123"/>
                                            </p:tgtEl>
                                            <p:attrNameLst>
                                              <p:attrName>style.visibility</p:attrName>
                                            </p:attrNameLst>
                                          </p:cBhvr>
                                          <p:to>
                                            <p:strVal val="visible"/>
                                          </p:to>
                                        </p:set>
                                        <p:anim calcmode="lin" valueType="num">
                                          <p:cBhvr additive="base">
                                            <p:cTn id="56" dur="300" fill="hold"/>
                                            <p:tgtEl>
                                              <p:spTgt spid="123"/>
                                            </p:tgtEl>
                                            <p:attrNameLst>
                                              <p:attrName>ppt_x</p:attrName>
                                            </p:attrNameLst>
                                          </p:cBhvr>
                                          <p:tavLst>
                                            <p:tav tm="0">
                                              <p:val>
                                                <p:strVal val="#ppt_x"/>
                                              </p:val>
                                            </p:tav>
                                            <p:tav tm="100000">
                                              <p:val>
                                                <p:strVal val="#ppt_x"/>
                                              </p:val>
                                            </p:tav>
                                          </p:tavLst>
                                        </p:anim>
                                        <p:anim calcmode="lin" valueType="num">
                                          <p:cBhvr additive="base">
                                            <p:cTn id="57" dur="300" fill="hold"/>
                                            <p:tgtEl>
                                              <p:spTgt spid="123"/>
                                            </p:tgtEl>
                                            <p:attrNameLst>
                                              <p:attrName>ppt_y</p:attrName>
                                            </p:attrNameLst>
                                          </p:cBhvr>
                                          <p:tavLst>
                                            <p:tav tm="0">
                                              <p:val>
                                                <p:strVal val="1+#ppt_h/2"/>
                                              </p:val>
                                            </p:tav>
                                            <p:tav tm="100000">
                                              <p:val>
                                                <p:strVal val="#ppt_y"/>
                                              </p:val>
                                            </p:tav>
                                          </p:tavLst>
                                        </p:anim>
                                      </p:childTnLst>
                                    </p:cTn>
                                  </p:par>
                                  <p:par>
                                    <p:cTn id="58" presetID="22" presetClass="entr" presetSubtype="4" fill="hold" nodeType="withEffect">
                                      <p:stCondLst>
                                        <p:cond delay="300"/>
                                      </p:stCondLst>
                                      <p:childTnLst>
                                        <p:set>
                                          <p:cBhvr>
                                            <p:cTn id="59" dur="1" fill="hold">
                                              <p:stCondLst>
                                                <p:cond delay="0"/>
                                              </p:stCondLst>
                                            </p:cTn>
                                            <p:tgtEl>
                                              <p:spTgt spid="104"/>
                                            </p:tgtEl>
                                            <p:attrNameLst>
                                              <p:attrName>style.visibility</p:attrName>
                                            </p:attrNameLst>
                                          </p:cBhvr>
                                          <p:to>
                                            <p:strVal val="visible"/>
                                          </p:to>
                                        </p:set>
                                        <p:animEffect transition="in" filter="wipe(down)">
                                          <p:cBhvr>
                                            <p:cTn id="60" dur="500"/>
                                            <p:tgtEl>
                                              <p:spTgt spid="104"/>
                                            </p:tgtEl>
                                          </p:cBhvr>
                                        </p:animEffect>
                                      </p:childTnLst>
                                    </p:cTn>
                                  </p:par>
                                  <p:par>
                                    <p:cTn id="61" presetID="22" presetClass="entr" presetSubtype="4" fill="hold" grpId="0" nodeType="withEffect">
                                      <p:stCondLst>
                                        <p:cond delay="500"/>
                                      </p:stCondLst>
                                      <p:childTnLst>
                                        <p:set>
                                          <p:cBhvr>
                                            <p:cTn id="62" dur="1" fill="hold">
                                              <p:stCondLst>
                                                <p:cond delay="0"/>
                                              </p:stCondLst>
                                            </p:cTn>
                                            <p:tgtEl>
                                              <p:spTgt spid="76"/>
                                            </p:tgtEl>
                                            <p:attrNameLst>
                                              <p:attrName>style.visibility</p:attrName>
                                            </p:attrNameLst>
                                          </p:cBhvr>
                                          <p:to>
                                            <p:strVal val="visible"/>
                                          </p:to>
                                        </p:set>
                                        <p:animEffect transition="in" filter="wipe(down)">
                                          <p:cBhvr>
                                            <p:cTn id="63" dur="500"/>
                                            <p:tgtEl>
                                              <p:spTgt spid="76"/>
                                            </p:tgtEl>
                                          </p:cBhvr>
                                        </p:animEffect>
                                      </p:childTnLst>
                                    </p:cTn>
                                  </p:par>
                                  <p:par>
                                    <p:cTn id="64" presetID="22" presetClass="entr" presetSubtype="4" fill="hold" nodeType="withEffect">
                                      <p:stCondLst>
                                        <p:cond delay="700"/>
                                      </p:stCondLst>
                                      <p:childTnLst>
                                        <p:set>
                                          <p:cBhvr>
                                            <p:cTn id="65" dur="1" fill="hold">
                                              <p:stCondLst>
                                                <p:cond delay="0"/>
                                              </p:stCondLst>
                                            </p:cTn>
                                            <p:tgtEl>
                                              <p:spTgt spid="112"/>
                                            </p:tgtEl>
                                            <p:attrNameLst>
                                              <p:attrName>style.visibility</p:attrName>
                                            </p:attrNameLst>
                                          </p:cBhvr>
                                          <p:to>
                                            <p:strVal val="visible"/>
                                          </p:to>
                                        </p:set>
                                        <p:animEffect transition="in" filter="wipe(down)">
                                          <p:cBhvr>
                                            <p:cTn id="66" dur="500"/>
                                            <p:tgtEl>
                                              <p:spTgt spid="112"/>
                                            </p:tgtEl>
                                          </p:cBhvr>
                                        </p:animEffect>
                                      </p:childTnLst>
                                    </p:cTn>
                                  </p:par>
                                  <p:par>
                                    <p:cTn id="67" presetID="22" presetClass="entr" presetSubtype="4" fill="hold" grpId="0" nodeType="withEffect">
                                      <p:stCondLst>
                                        <p:cond delay="900"/>
                                      </p:stCondLst>
                                      <p:childTnLst>
                                        <p:set>
                                          <p:cBhvr>
                                            <p:cTn id="68" dur="1" fill="hold">
                                              <p:stCondLst>
                                                <p:cond delay="0"/>
                                              </p:stCondLst>
                                            </p:cTn>
                                            <p:tgtEl>
                                              <p:spTgt spid="108"/>
                                            </p:tgtEl>
                                            <p:attrNameLst>
                                              <p:attrName>style.visibility</p:attrName>
                                            </p:attrNameLst>
                                          </p:cBhvr>
                                          <p:to>
                                            <p:strVal val="visible"/>
                                          </p:to>
                                        </p:set>
                                        <p:animEffect transition="in" filter="wipe(down)">
                                          <p:cBhvr>
                                            <p:cTn id="69" dur="500"/>
                                            <p:tgtEl>
                                              <p:spTgt spid="108"/>
                                            </p:tgtEl>
                                          </p:cBhvr>
                                        </p:animEffect>
                                      </p:childTnLst>
                                    </p:cTn>
                                  </p:par>
                                  <p:par>
                                    <p:cTn id="70" presetID="22" presetClass="entr" presetSubtype="4" fill="hold" nodeType="withEffect">
                                      <p:stCondLst>
                                        <p:cond delay="1100"/>
                                      </p:stCondLst>
                                      <p:childTnLst>
                                        <p:set>
                                          <p:cBhvr>
                                            <p:cTn id="71" dur="1" fill="hold">
                                              <p:stCondLst>
                                                <p:cond delay="0"/>
                                              </p:stCondLst>
                                            </p:cTn>
                                            <p:tgtEl>
                                              <p:spTgt spid="120"/>
                                            </p:tgtEl>
                                            <p:attrNameLst>
                                              <p:attrName>style.visibility</p:attrName>
                                            </p:attrNameLst>
                                          </p:cBhvr>
                                          <p:to>
                                            <p:strVal val="visible"/>
                                          </p:to>
                                        </p:set>
                                        <p:animEffect transition="in" filter="wipe(down)">
                                          <p:cBhvr>
                                            <p:cTn id="72" dur="500"/>
                                            <p:tgtEl>
                                              <p:spTgt spid="120"/>
                                            </p:tgtEl>
                                          </p:cBhvr>
                                        </p:animEffect>
                                      </p:childTnLst>
                                    </p:cTn>
                                  </p:par>
                                  <p:par>
                                    <p:cTn id="73" presetID="12" presetClass="entr" presetSubtype="1" fill="hold" grpId="0" nodeType="withEffect">
                                      <p:stCondLst>
                                        <p:cond delay="800"/>
                                      </p:stCondLst>
                                      <p:childTnLst>
                                        <p:set>
                                          <p:cBhvr>
                                            <p:cTn id="74" dur="1" fill="hold">
                                              <p:stCondLst>
                                                <p:cond delay="0"/>
                                              </p:stCondLst>
                                            </p:cTn>
                                            <p:tgtEl>
                                              <p:spTgt spid="125"/>
                                            </p:tgtEl>
                                            <p:attrNameLst>
                                              <p:attrName>style.visibility</p:attrName>
                                            </p:attrNameLst>
                                          </p:cBhvr>
                                          <p:to>
                                            <p:strVal val="visible"/>
                                          </p:to>
                                        </p:set>
                                        <p:anim calcmode="lin" valueType="num">
                                          <p:cBhvr additive="base">
                                            <p:cTn id="75" dur="500"/>
                                            <p:tgtEl>
                                              <p:spTgt spid="125"/>
                                            </p:tgtEl>
                                            <p:attrNameLst>
                                              <p:attrName>ppt_y</p:attrName>
                                            </p:attrNameLst>
                                          </p:cBhvr>
                                          <p:tavLst>
                                            <p:tav tm="0">
                                              <p:val>
                                                <p:strVal val="#ppt_y-#ppt_h*1.125000"/>
                                              </p:val>
                                            </p:tav>
                                            <p:tav tm="100000">
                                              <p:val>
                                                <p:strVal val="#ppt_y"/>
                                              </p:val>
                                            </p:tav>
                                          </p:tavLst>
                                        </p:anim>
                                        <p:animEffect transition="in" filter="wipe(down)">
                                          <p:cBhvr>
                                            <p:cTn id="76" dur="500"/>
                                            <p:tgtEl>
                                              <p:spTgt spid="125"/>
                                            </p:tgtEl>
                                          </p:cBhvr>
                                        </p:animEffect>
                                      </p:childTnLst>
                                    </p:cTn>
                                  </p:par>
                                  <p:par>
                                    <p:cTn id="77" presetID="12" presetClass="entr" presetSubtype="1" fill="hold" grpId="0" nodeType="withEffect">
                                      <p:stCondLst>
                                        <p:cond delay="1000"/>
                                      </p:stCondLst>
                                      <p:childTnLst>
                                        <p:set>
                                          <p:cBhvr>
                                            <p:cTn id="78" dur="1" fill="hold">
                                              <p:stCondLst>
                                                <p:cond delay="0"/>
                                              </p:stCondLst>
                                            </p:cTn>
                                            <p:tgtEl>
                                              <p:spTgt spid="128"/>
                                            </p:tgtEl>
                                            <p:attrNameLst>
                                              <p:attrName>style.visibility</p:attrName>
                                            </p:attrNameLst>
                                          </p:cBhvr>
                                          <p:to>
                                            <p:strVal val="visible"/>
                                          </p:to>
                                        </p:set>
                                        <p:anim calcmode="lin" valueType="num">
                                          <p:cBhvr additive="base">
                                            <p:cTn id="79" dur="500"/>
                                            <p:tgtEl>
                                              <p:spTgt spid="128"/>
                                            </p:tgtEl>
                                            <p:attrNameLst>
                                              <p:attrName>ppt_y</p:attrName>
                                            </p:attrNameLst>
                                          </p:cBhvr>
                                          <p:tavLst>
                                            <p:tav tm="0">
                                              <p:val>
                                                <p:strVal val="#ppt_y-#ppt_h*1.125000"/>
                                              </p:val>
                                            </p:tav>
                                            <p:tav tm="100000">
                                              <p:val>
                                                <p:strVal val="#ppt_y"/>
                                              </p:val>
                                            </p:tav>
                                          </p:tavLst>
                                        </p:anim>
                                        <p:animEffect transition="in" filter="wipe(down)">
                                          <p:cBhvr>
                                            <p:cTn id="80" dur="500"/>
                                            <p:tgtEl>
                                              <p:spTgt spid="128"/>
                                            </p:tgtEl>
                                          </p:cBhvr>
                                        </p:animEffect>
                                      </p:childTnLst>
                                    </p:cTn>
                                  </p:par>
                                  <p:par>
                                    <p:cTn id="81" presetID="12" presetClass="entr" presetSubtype="1" fill="hold" grpId="0" nodeType="withEffect">
                                      <p:stCondLst>
                                        <p:cond delay="1200"/>
                                      </p:stCondLst>
                                      <p:childTnLst>
                                        <p:set>
                                          <p:cBhvr>
                                            <p:cTn id="82" dur="1" fill="hold">
                                              <p:stCondLst>
                                                <p:cond delay="0"/>
                                              </p:stCondLst>
                                            </p:cTn>
                                            <p:tgtEl>
                                              <p:spTgt spid="124"/>
                                            </p:tgtEl>
                                            <p:attrNameLst>
                                              <p:attrName>style.visibility</p:attrName>
                                            </p:attrNameLst>
                                          </p:cBhvr>
                                          <p:to>
                                            <p:strVal val="visible"/>
                                          </p:to>
                                        </p:set>
                                        <p:anim calcmode="lin" valueType="num">
                                          <p:cBhvr additive="base">
                                            <p:cTn id="83" dur="500"/>
                                            <p:tgtEl>
                                              <p:spTgt spid="124"/>
                                            </p:tgtEl>
                                            <p:attrNameLst>
                                              <p:attrName>ppt_y</p:attrName>
                                            </p:attrNameLst>
                                          </p:cBhvr>
                                          <p:tavLst>
                                            <p:tav tm="0">
                                              <p:val>
                                                <p:strVal val="#ppt_y-#ppt_h*1.125000"/>
                                              </p:val>
                                            </p:tav>
                                            <p:tav tm="100000">
                                              <p:val>
                                                <p:strVal val="#ppt_y"/>
                                              </p:val>
                                            </p:tav>
                                          </p:tavLst>
                                        </p:anim>
                                        <p:animEffect transition="in" filter="wipe(down)">
                                          <p:cBhvr>
                                            <p:cTn id="84" dur="500"/>
                                            <p:tgtEl>
                                              <p:spTgt spid="124"/>
                                            </p:tgtEl>
                                          </p:cBhvr>
                                        </p:animEffect>
                                      </p:childTnLst>
                                    </p:cTn>
                                  </p:par>
                                  <p:par>
                                    <p:cTn id="85" presetID="12" presetClass="entr" presetSubtype="1" fill="hold" grpId="0" nodeType="withEffect">
                                      <p:stCondLst>
                                        <p:cond delay="1400"/>
                                      </p:stCondLst>
                                      <p:childTnLst>
                                        <p:set>
                                          <p:cBhvr>
                                            <p:cTn id="86" dur="1" fill="hold">
                                              <p:stCondLst>
                                                <p:cond delay="0"/>
                                              </p:stCondLst>
                                            </p:cTn>
                                            <p:tgtEl>
                                              <p:spTgt spid="129"/>
                                            </p:tgtEl>
                                            <p:attrNameLst>
                                              <p:attrName>style.visibility</p:attrName>
                                            </p:attrNameLst>
                                          </p:cBhvr>
                                          <p:to>
                                            <p:strVal val="visible"/>
                                          </p:to>
                                        </p:set>
                                        <p:anim calcmode="lin" valueType="num">
                                          <p:cBhvr additive="base">
                                            <p:cTn id="87" dur="500"/>
                                            <p:tgtEl>
                                              <p:spTgt spid="129"/>
                                            </p:tgtEl>
                                            <p:attrNameLst>
                                              <p:attrName>ppt_y</p:attrName>
                                            </p:attrNameLst>
                                          </p:cBhvr>
                                          <p:tavLst>
                                            <p:tav tm="0">
                                              <p:val>
                                                <p:strVal val="#ppt_y-#ppt_h*1.125000"/>
                                              </p:val>
                                            </p:tav>
                                            <p:tav tm="100000">
                                              <p:val>
                                                <p:strVal val="#ppt_y"/>
                                              </p:val>
                                            </p:tav>
                                          </p:tavLst>
                                        </p:anim>
                                        <p:animEffect transition="in" filter="wipe(down)">
                                          <p:cBhvr>
                                            <p:cTn id="88" dur="500"/>
                                            <p:tgtEl>
                                              <p:spTgt spid="129"/>
                                            </p:tgtEl>
                                          </p:cBhvr>
                                        </p:animEffect>
                                      </p:childTnLst>
                                    </p:cTn>
                                  </p:par>
                                  <p:par>
                                    <p:cTn id="89" presetID="12" presetClass="entr" presetSubtype="1" fill="hold" grpId="0" nodeType="withEffect">
                                      <p:stCondLst>
                                        <p:cond delay="1600"/>
                                      </p:stCondLst>
                                      <p:childTnLst>
                                        <p:set>
                                          <p:cBhvr>
                                            <p:cTn id="90" dur="1" fill="hold">
                                              <p:stCondLst>
                                                <p:cond delay="0"/>
                                              </p:stCondLst>
                                            </p:cTn>
                                            <p:tgtEl>
                                              <p:spTgt spid="126"/>
                                            </p:tgtEl>
                                            <p:attrNameLst>
                                              <p:attrName>style.visibility</p:attrName>
                                            </p:attrNameLst>
                                          </p:cBhvr>
                                          <p:to>
                                            <p:strVal val="visible"/>
                                          </p:to>
                                        </p:set>
                                        <p:anim calcmode="lin" valueType="num">
                                          <p:cBhvr additive="base">
                                            <p:cTn id="91" dur="500"/>
                                            <p:tgtEl>
                                              <p:spTgt spid="126"/>
                                            </p:tgtEl>
                                            <p:attrNameLst>
                                              <p:attrName>ppt_y</p:attrName>
                                            </p:attrNameLst>
                                          </p:cBhvr>
                                          <p:tavLst>
                                            <p:tav tm="0">
                                              <p:val>
                                                <p:strVal val="#ppt_y-#ppt_h*1.125000"/>
                                              </p:val>
                                            </p:tav>
                                            <p:tav tm="100000">
                                              <p:val>
                                                <p:strVal val="#ppt_y"/>
                                              </p:val>
                                            </p:tav>
                                          </p:tavLst>
                                        </p:anim>
                                        <p:animEffect transition="in" filter="wipe(down)">
                                          <p:cBhvr>
                                            <p:cTn id="92" dur="500"/>
                                            <p:tgtEl>
                                              <p:spTgt spid="126"/>
                                            </p:tgtEl>
                                          </p:cBhvr>
                                        </p:animEffect>
                                      </p:childTnLst>
                                    </p:cTn>
                                  </p:par>
                                </p:childTnLst>
                              </p:cTn>
                            </p:par>
                            <p:par>
                              <p:cTn id="93" fill="hold">
                                <p:stCondLst>
                                  <p:cond delay="3700"/>
                                </p:stCondLst>
                                <p:childTnLst>
                                  <p:par>
                                    <p:cTn id="94" presetID="10" presetClass="entr" presetSubtype="0" fill="hold" grpId="0" nodeType="afterEffect">
                                      <p:stCondLst>
                                        <p:cond delay="0"/>
                                      </p:stCondLst>
                                      <p:childTnLst>
                                        <p:set>
                                          <p:cBhvr>
                                            <p:cTn id="95" dur="1" fill="hold">
                                              <p:stCondLst>
                                                <p:cond delay="0"/>
                                              </p:stCondLst>
                                            </p:cTn>
                                            <p:tgtEl>
                                              <p:spTgt spid="135"/>
                                            </p:tgtEl>
                                            <p:attrNameLst>
                                              <p:attrName>style.visibility</p:attrName>
                                            </p:attrNameLst>
                                          </p:cBhvr>
                                          <p:to>
                                            <p:strVal val="visible"/>
                                          </p:to>
                                        </p:set>
                                        <p:animEffect transition="in" filter="fade">
                                          <p:cBhvr>
                                            <p:cTn id="96" dur="20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76" grpId="0" animBg="1"/>
          <p:bldP spid="107" grpId="0" animBg="1"/>
          <p:bldP spid="108" grpId="0" animBg="1"/>
          <p:bldP spid="115" grpId="0" animBg="1"/>
          <p:bldP spid="123" grpId="0" animBg="1"/>
          <p:bldP spid="124" grpId="0"/>
          <p:bldP spid="125" grpId="0"/>
          <p:bldP spid="126" grpId="0"/>
          <p:bldP spid="128" grpId="0"/>
          <p:bldP spid="129" grpId="0"/>
          <p:bldP spid="132" grpId="0"/>
          <p:bldP spid="133" grpId="0"/>
          <p:bldP spid="135"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实验数据</a:t>
            </a:r>
          </a:p>
        </p:txBody>
      </p:sp>
      <p:sp>
        <p:nvSpPr>
          <p:cNvPr id="27" name="TextBox 26"/>
          <p:cNvSpPr txBox="1"/>
          <p:nvPr/>
        </p:nvSpPr>
        <p:spPr>
          <a:xfrm>
            <a:off x="2390916" y="267886"/>
            <a:ext cx="698589" cy="338554"/>
          </a:xfrm>
          <a:prstGeom prst="rect">
            <a:avLst/>
          </a:prstGeom>
          <a:noFill/>
        </p:spPr>
        <p:txBody>
          <a:bodyPr wrap="none" rtlCol="0">
            <a:spAutoFit/>
          </a:bodyPr>
          <a:lstStyle/>
          <a:p>
            <a:r>
              <a:rPr lang="en-US" altLang="zh-CN" sz="1600" dirty="0">
                <a:solidFill>
                  <a:srgbClr val="C00000"/>
                </a:solidFill>
                <a:latin typeface="Kozuka Gothic Pro R" pitchFamily="34" charset="-128"/>
                <a:ea typeface="Kozuka Gothic Pro R" pitchFamily="34" charset="-128"/>
              </a:rPr>
              <a:t>DATA</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任意多边形 2"/>
          <p:cNvSpPr/>
          <p:nvPr/>
        </p:nvSpPr>
        <p:spPr>
          <a:xfrm>
            <a:off x="1071563" y="1685446"/>
            <a:ext cx="6800850" cy="2115029"/>
          </a:xfrm>
          <a:custGeom>
            <a:avLst/>
            <a:gdLst>
              <a:gd name="connsiteX0" fmla="*/ 0 w 6800850"/>
              <a:gd name="connsiteY0" fmla="*/ 2115029 h 2115029"/>
              <a:gd name="connsiteX1" fmla="*/ 971550 w 6800850"/>
              <a:gd name="connsiteY1" fmla="*/ 914879 h 2115029"/>
              <a:gd name="connsiteX2" fmla="*/ 1943100 w 6800850"/>
              <a:gd name="connsiteY2" fmla="*/ 1600679 h 2115029"/>
              <a:gd name="connsiteX3" fmla="*/ 2857500 w 6800850"/>
              <a:gd name="connsiteY3" fmla="*/ 479 h 2115029"/>
              <a:gd name="connsiteX4" fmla="*/ 3857625 w 6800850"/>
              <a:gd name="connsiteY4" fmla="*/ 1786417 h 2115029"/>
              <a:gd name="connsiteX5" fmla="*/ 4800600 w 6800850"/>
              <a:gd name="connsiteY5" fmla="*/ 829154 h 2115029"/>
              <a:gd name="connsiteX6" fmla="*/ 5786437 w 6800850"/>
              <a:gd name="connsiteY6" fmla="*/ 1157767 h 2115029"/>
              <a:gd name="connsiteX7" fmla="*/ 6800850 w 6800850"/>
              <a:gd name="connsiteY7" fmla="*/ 479 h 211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00850" h="2115029">
                <a:moveTo>
                  <a:pt x="0" y="2115029"/>
                </a:moveTo>
                <a:cubicBezTo>
                  <a:pt x="323850" y="1557816"/>
                  <a:pt x="647700" y="1000604"/>
                  <a:pt x="971550" y="914879"/>
                </a:cubicBezTo>
                <a:cubicBezTo>
                  <a:pt x="1295400" y="829154"/>
                  <a:pt x="1628775" y="1753079"/>
                  <a:pt x="1943100" y="1600679"/>
                </a:cubicBezTo>
                <a:cubicBezTo>
                  <a:pt x="2257425" y="1448279"/>
                  <a:pt x="2538413" y="-30477"/>
                  <a:pt x="2857500" y="479"/>
                </a:cubicBezTo>
                <a:cubicBezTo>
                  <a:pt x="3176587" y="31435"/>
                  <a:pt x="3533775" y="1648305"/>
                  <a:pt x="3857625" y="1786417"/>
                </a:cubicBezTo>
                <a:cubicBezTo>
                  <a:pt x="4181475" y="1924529"/>
                  <a:pt x="4479131" y="933929"/>
                  <a:pt x="4800600" y="829154"/>
                </a:cubicBezTo>
                <a:cubicBezTo>
                  <a:pt x="5122069" y="724379"/>
                  <a:pt x="5453062" y="1295879"/>
                  <a:pt x="5786437" y="1157767"/>
                </a:cubicBezTo>
                <a:cubicBezTo>
                  <a:pt x="6119812" y="1019655"/>
                  <a:pt x="6622256" y="205266"/>
                  <a:pt x="6800850" y="479"/>
                </a:cubicBezTo>
              </a:path>
            </a:pathLst>
          </a:cu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6" name="组合 35"/>
          <p:cNvGrpSpPr/>
          <p:nvPr/>
        </p:nvGrpSpPr>
        <p:grpSpPr>
          <a:xfrm>
            <a:off x="1757497" y="2304367"/>
            <a:ext cx="609409" cy="609409"/>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椭圆 3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椭圆 38"/>
          <p:cNvSpPr/>
          <p:nvPr/>
        </p:nvSpPr>
        <p:spPr>
          <a:xfrm>
            <a:off x="784268" y="3454524"/>
            <a:ext cx="618574" cy="618574"/>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3694790" y="1398971"/>
            <a:ext cx="609409" cy="609409"/>
            <a:chOff x="304800" y="673100"/>
            <a:chExt cx="4000500" cy="4000500"/>
          </a:xfrm>
          <a:effectLst>
            <a:outerShdw blurRad="444500" dist="254000" dir="810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椭圆 4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p:cNvSpPr/>
          <p:nvPr/>
        </p:nvSpPr>
        <p:spPr>
          <a:xfrm>
            <a:off x="2721561" y="2936446"/>
            <a:ext cx="618574" cy="618574"/>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658854" y="3139631"/>
            <a:ext cx="618574" cy="618574"/>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p:cNvGrpSpPr/>
          <p:nvPr/>
        </p:nvGrpSpPr>
        <p:grpSpPr>
          <a:xfrm>
            <a:off x="5632083" y="2235155"/>
            <a:ext cx="609409" cy="609409"/>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椭圆 4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椭圆 47"/>
          <p:cNvSpPr/>
          <p:nvPr/>
        </p:nvSpPr>
        <p:spPr>
          <a:xfrm>
            <a:off x="6596147" y="2533358"/>
            <a:ext cx="618574" cy="618574"/>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7569379" y="1361651"/>
            <a:ext cx="609409" cy="609409"/>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椭圆 5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TextBox 53"/>
          <p:cNvSpPr txBox="1"/>
          <p:nvPr/>
        </p:nvSpPr>
        <p:spPr>
          <a:xfrm>
            <a:off x="539557" y="4251493"/>
            <a:ext cx="1107996" cy="276999"/>
          </a:xfrm>
          <a:prstGeom prst="rect">
            <a:avLst/>
          </a:prstGeom>
          <a:noFill/>
        </p:spPr>
        <p:txBody>
          <a:bodyPr wrap="none" rtlCol="0">
            <a:spAutoFit/>
          </a:bodyPr>
          <a:lstStyle/>
          <a:p>
            <a:r>
              <a:rPr lang="zh-CN" altLang="en-US" sz="1200" dirty="0">
                <a:solidFill>
                  <a:srgbClr val="C00000"/>
                </a:solidFill>
                <a:latin typeface="方正兰亭细黑_GBK" pitchFamily="2" charset="-122"/>
                <a:ea typeface="方正兰亭细黑_GBK" pitchFamily="2" charset="-122"/>
              </a:rPr>
              <a:t>添加文字标题</a:t>
            </a:r>
          </a:p>
        </p:txBody>
      </p:sp>
      <p:sp>
        <p:nvSpPr>
          <p:cNvPr id="55" name="TextBox 54"/>
          <p:cNvSpPr txBox="1"/>
          <p:nvPr/>
        </p:nvSpPr>
        <p:spPr>
          <a:xfrm>
            <a:off x="1508203" y="1869880"/>
            <a:ext cx="1107996" cy="276999"/>
          </a:xfrm>
          <a:prstGeom prst="rect">
            <a:avLst/>
          </a:prstGeom>
          <a:noFill/>
        </p:spPr>
        <p:txBody>
          <a:bodyPr wrap="none" rtlCol="0">
            <a:spAutoFit/>
          </a:bodyPr>
          <a:lstStyle/>
          <a:p>
            <a:r>
              <a:rPr lang="zh-CN" altLang="en-US" sz="1200" dirty="0">
                <a:solidFill>
                  <a:srgbClr val="C00000"/>
                </a:solidFill>
                <a:latin typeface="方正兰亭细黑_GBK" pitchFamily="2" charset="-122"/>
                <a:ea typeface="方正兰亭细黑_GBK" pitchFamily="2" charset="-122"/>
              </a:rPr>
              <a:t>添加文字标题</a:t>
            </a:r>
          </a:p>
        </p:txBody>
      </p:sp>
      <p:sp>
        <p:nvSpPr>
          <p:cNvPr id="56" name="TextBox 55"/>
          <p:cNvSpPr txBox="1"/>
          <p:nvPr/>
        </p:nvSpPr>
        <p:spPr>
          <a:xfrm>
            <a:off x="2535507" y="3758205"/>
            <a:ext cx="1107996" cy="276999"/>
          </a:xfrm>
          <a:prstGeom prst="rect">
            <a:avLst/>
          </a:prstGeom>
          <a:noFill/>
        </p:spPr>
        <p:txBody>
          <a:bodyPr wrap="none" rtlCol="0">
            <a:spAutoFit/>
          </a:bodyPr>
          <a:lstStyle/>
          <a:p>
            <a:r>
              <a:rPr lang="zh-CN" altLang="en-US" sz="1200" dirty="0">
                <a:solidFill>
                  <a:srgbClr val="C00000"/>
                </a:solidFill>
                <a:latin typeface="方正兰亭细黑_GBK" pitchFamily="2" charset="-122"/>
                <a:ea typeface="方正兰亭细黑_GBK" pitchFamily="2" charset="-122"/>
              </a:rPr>
              <a:t>添加文字标题</a:t>
            </a:r>
          </a:p>
        </p:txBody>
      </p:sp>
      <p:sp>
        <p:nvSpPr>
          <p:cNvPr id="60" name="TextBox 59"/>
          <p:cNvSpPr txBox="1"/>
          <p:nvPr/>
        </p:nvSpPr>
        <p:spPr>
          <a:xfrm>
            <a:off x="3421144" y="957855"/>
            <a:ext cx="1107996" cy="276999"/>
          </a:xfrm>
          <a:prstGeom prst="rect">
            <a:avLst/>
          </a:prstGeom>
          <a:noFill/>
        </p:spPr>
        <p:txBody>
          <a:bodyPr wrap="none" rtlCol="0">
            <a:spAutoFit/>
          </a:bodyPr>
          <a:lstStyle/>
          <a:p>
            <a:r>
              <a:rPr lang="zh-CN" altLang="en-US" sz="1200" dirty="0">
                <a:solidFill>
                  <a:srgbClr val="C00000"/>
                </a:solidFill>
                <a:latin typeface="方正兰亭细黑_GBK" pitchFamily="2" charset="-122"/>
                <a:ea typeface="方正兰亭细黑_GBK" pitchFamily="2" charset="-122"/>
              </a:rPr>
              <a:t>添加文字标题</a:t>
            </a:r>
          </a:p>
        </p:txBody>
      </p:sp>
      <p:sp>
        <p:nvSpPr>
          <p:cNvPr id="61" name="TextBox 60"/>
          <p:cNvSpPr txBox="1"/>
          <p:nvPr/>
        </p:nvSpPr>
        <p:spPr>
          <a:xfrm>
            <a:off x="4393505" y="3929658"/>
            <a:ext cx="1107996" cy="276999"/>
          </a:xfrm>
          <a:prstGeom prst="rect">
            <a:avLst/>
          </a:prstGeom>
          <a:noFill/>
        </p:spPr>
        <p:txBody>
          <a:bodyPr wrap="none" rtlCol="0">
            <a:spAutoFit/>
          </a:bodyPr>
          <a:lstStyle/>
          <a:p>
            <a:r>
              <a:rPr lang="zh-CN" altLang="en-US" sz="1200" dirty="0">
                <a:solidFill>
                  <a:srgbClr val="C00000"/>
                </a:solidFill>
                <a:latin typeface="方正兰亭细黑_GBK" pitchFamily="2" charset="-122"/>
                <a:ea typeface="方正兰亭细黑_GBK" pitchFamily="2" charset="-122"/>
              </a:rPr>
              <a:t>添加文字标题</a:t>
            </a:r>
          </a:p>
        </p:txBody>
      </p:sp>
      <p:sp>
        <p:nvSpPr>
          <p:cNvPr id="62" name="TextBox 61"/>
          <p:cNvSpPr txBox="1"/>
          <p:nvPr/>
        </p:nvSpPr>
        <p:spPr>
          <a:xfrm>
            <a:off x="5382790" y="1762108"/>
            <a:ext cx="1107996" cy="276999"/>
          </a:xfrm>
          <a:prstGeom prst="rect">
            <a:avLst/>
          </a:prstGeom>
          <a:noFill/>
        </p:spPr>
        <p:txBody>
          <a:bodyPr wrap="none" rtlCol="0">
            <a:spAutoFit/>
          </a:bodyPr>
          <a:lstStyle/>
          <a:p>
            <a:r>
              <a:rPr lang="zh-CN" altLang="en-US" sz="1200" dirty="0">
                <a:solidFill>
                  <a:srgbClr val="C00000"/>
                </a:solidFill>
                <a:latin typeface="方正兰亭细黑_GBK" pitchFamily="2" charset="-122"/>
                <a:ea typeface="方正兰亭细黑_GBK" pitchFamily="2" charset="-122"/>
              </a:rPr>
              <a:t>添加文字标题</a:t>
            </a:r>
          </a:p>
        </p:txBody>
      </p:sp>
      <p:sp>
        <p:nvSpPr>
          <p:cNvPr id="63" name="TextBox 62"/>
          <p:cNvSpPr txBox="1"/>
          <p:nvPr/>
        </p:nvSpPr>
        <p:spPr>
          <a:xfrm>
            <a:off x="6351436" y="3338994"/>
            <a:ext cx="1107996" cy="276999"/>
          </a:xfrm>
          <a:prstGeom prst="rect">
            <a:avLst/>
          </a:prstGeom>
          <a:noFill/>
        </p:spPr>
        <p:txBody>
          <a:bodyPr wrap="none" rtlCol="0">
            <a:spAutoFit/>
          </a:bodyPr>
          <a:lstStyle/>
          <a:p>
            <a:r>
              <a:rPr lang="zh-CN" altLang="en-US" sz="1200" dirty="0">
                <a:solidFill>
                  <a:srgbClr val="C00000"/>
                </a:solidFill>
                <a:latin typeface="方正兰亭细黑_GBK" pitchFamily="2" charset="-122"/>
                <a:ea typeface="方正兰亭细黑_GBK" pitchFamily="2" charset="-122"/>
              </a:rPr>
              <a:t>添加文字标题</a:t>
            </a:r>
          </a:p>
        </p:txBody>
      </p:sp>
      <p:sp>
        <p:nvSpPr>
          <p:cNvPr id="66" name="TextBox 65"/>
          <p:cNvSpPr txBox="1"/>
          <p:nvPr/>
        </p:nvSpPr>
        <p:spPr>
          <a:xfrm>
            <a:off x="7320086" y="914991"/>
            <a:ext cx="1107996" cy="276999"/>
          </a:xfrm>
          <a:prstGeom prst="rect">
            <a:avLst/>
          </a:prstGeom>
          <a:noFill/>
        </p:spPr>
        <p:txBody>
          <a:bodyPr wrap="none" rtlCol="0">
            <a:spAutoFit/>
          </a:bodyPr>
          <a:lstStyle/>
          <a:p>
            <a:r>
              <a:rPr lang="zh-CN" altLang="en-US" sz="1200" dirty="0">
                <a:solidFill>
                  <a:srgbClr val="C00000"/>
                </a:solidFill>
                <a:latin typeface="方正兰亭细黑_GBK" pitchFamily="2" charset="-122"/>
                <a:ea typeface="方正兰亭细黑_GBK" pitchFamily="2" charset="-122"/>
              </a:rPr>
              <a:t>添加文字标题</a:t>
            </a:r>
          </a:p>
        </p:txBody>
      </p: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264550670"/>
      </p:ext>
    </p:extLst>
  </p:cSld>
  <p:clrMapOvr>
    <a:masterClrMapping/>
  </p:clrMapOvr>
  <p:transition spd="slow">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2" presetClass="entr" presetSubtype="8"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4000"/>
                                            <p:tgtEl>
                                              <p:spTgt spid="3"/>
                                            </p:tgtEl>
                                          </p:cBhvr>
                                        </p:animEffect>
                                      </p:childTnLst>
                                    </p:cTn>
                                  </p:par>
                                  <p:par>
                                    <p:cTn id="29" presetID="2" presetClass="entr" presetSubtype="4" fill="hold" grpId="0" nodeType="withEffect" p14:presetBounceEnd="40000">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14:bounceEnd="40000">
                                          <p:cBhvr additive="base">
                                            <p:cTn id="31" dur="500" fill="hold"/>
                                            <p:tgtEl>
                                              <p:spTgt spid="39"/>
                                            </p:tgtEl>
                                            <p:attrNameLst>
                                              <p:attrName>ppt_x</p:attrName>
                                            </p:attrNameLst>
                                          </p:cBhvr>
                                          <p:tavLst>
                                            <p:tav tm="0">
                                              <p:val>
                                                <p:strVal val="#ppt_x"/>
                                              </p:val>
                                            </p:tav>
                                            <p:tav tm="100000">
                                              <p:val>
                                                <p:strVal val="#ppt_x"/>
                                              </p:val>
                                            </p:tav>
                                          </p:tavLst>
                                        </p:anim>
                                        <p:anim calcmode="lin" valueType="num" p14:bounceEnd="40000">
                                          <p:cBhvr additive="base">
                                            <p:cTn id="32" dur="500" fill="hold"/>
                                            <p:tgtEl>
                                              <p:spTgt spid="3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14:presetBounceEnd="40000">
                                      <p:stCondLst>
                                        <p:cond delay="400"/>
                                      </p:stCondLst>
                                      <p:childTnLst>
                                        <p:set>
                                          <p:cBhvr>
                                            <p:cTn id="34" dur="1" fill="hold">
                                              <p:stCondLst>
                                                <p:cond delay="0"/>
                                              </p:stCondLst>
                                            </p:cTn>
                                            <p:tgtEl>
                                              <p:spTgt spid="36"/>
                                            </p:tgtEl>
                                            <p:attrNameLst>
                                              <p:attrName>style.visibility</p:attrName>
                                            </p:attrNameLst>
                                          </p:cBhvr>
                                          <p:to>
                                            <p:strVal val="visible"/>
                                          </p:to>
                                        </p:set>
                                        <p:anim calcmode="lin" valueType="num" p14:bounceEnd="40000">
                                          <p:cBhvr additive="base">
                                            <p:cTn id="35" dur="500" fill="hold"/>
                                            <p:tgtEl>
                                              <p:spTgt spid="36"/>
                                            </p:tgtEl>
                                            <p:attrNameLst>
                                              <p:attrName>ppt_x</p:attrName>
                                            </p:attrNameLst>
                                          </p:cBhvr>
                                          <p:tavLst>
                                            <p:tav tm="0">
                                              <p:val>
                                                <p:strVal val="#ppt_x"/>
                                              </p:val>
                                            </p:tav>
                                            <p:tav tm="100000">
                                              <p:val>
                                                <p:strVal val="#ppt_x"/>
                                              </p:val>
                                            </p:tav>
                                          </p:tavLst>
                                        </p:anim>
                                        <p:anim calcmode="lin" valueType="num" p14:bounceEnd="40000">
                                          <p:cBhvr additive="base">
                                            <p:cTn id="36" dur="500" fill="hold"/>
                                            <p:tgtEl>
                                              <p:spTgt spid="36"/>
                                            </p:tgtEl>
                                            <p:attrNameLst>
                                              <p:attrName>ppt_y</p:attrName>
                                            </p:attrNameLst>
                                          </p:cBhvr>
                                          <p:tavLst>
                                            <p:tav tm="0">
                                              <p:val>
                                                <p:strVal val="1+#ppt_h/2"/>
                                              </p:val>
                                            </p:tav>
                                            <p:tav tm="100000">
                                              <p:val>
                                                <p:strVal val="#ppt_y"/>
                                              </p:val>
                                            </p:tav>
                                          </p:tavLst>
                                        </p:anim>
                                      </p:childTnLst>
                                    </p:cTn>
                                  </p:par>
                                  <p:par>
                                    <p:cTn id="37" presetID="12" presetClass="entr" presetSubtype="1" fill="hold" grpId="0" nodeType="withEffect">
                                      <p:stCondLst>
                                        <p:cond delay="400"/>
                                      </p:stCondLst>
                                      <p:childTnLst>
                                        <p:set>
                                          <p:cBhvr>
                                            <p:cTn id="38" dur="1" fill="hold">
                                              <p:stCondLst>
                                                <p:cond delay="0"/>
                                              </p:stCondLst>
                                            </p:cTn>
                                            <p:tgtEl>
                                              <p:spTgt spid="54"/>
                                            </p:tgtEl>
                                            <p:attrNameLst>
                                              <p:attrName>style.visibility</p:attrName>
                                            </p:attrNameLst>
                                          </p:cBhvr>
                                          <p:to>
                                            <p:strVal val="visible"/>
                                          </p:to>
                                        </p:set>
                                        <p:anim calcmode="lin" valueType="num">
                                          <p:cBhvr additive="base">
                                            <p:cTn id="39" dur="500"/>
                                            <p:tgtEl>
                                              <p:spTgt spid="54"/>
                                            </p:tgtEl>
                                            <p:attrNameLst>
                                              <p:attrName>ppt_y</p:attrName>
                                            </p:attrNameLst>
                                          </p:cBhvr>
                                          <p:tavLst>
                                            <p:tav tm="0">
                                              <p:val>
                                                <p:strVal val="#ppt_y-#ppt_h*1.125000"/>
                                              </p:val>
                                            </p:tav>
                                            <p:tav tm="100000">
                                              <p:val>
                                                <p:strVal val="#ppt_y"/>
                                              </p:val>
                                            </p:tav>
                                          </p:tavLst>
                                        </p:anim>
                                        <p:animEffect transition="in" filter="wipe(down)">
                                          <p:cBhvr>
                                            <p:cTn id="40" dur="500"/>
                                            <p:tgtEl>
                                              <p:spTgt spid="54"/>
                                            </p:tgtEl>
                                          </p:cBhvr>
                                        </p:animEffect>
                                      </p:childTnLst>
                                    </p:cTn>
                                  </p:par>
                                  <p:par>
                                    <p:cTn id="41" presetID="2" presetClass="entr" presetSubtype="4" fill="hold" grpId="0" nodeType="withEffect" p14:presetBounceEnd="40000">
                                      <p:stCondLst>
                                        <p:cond delay="900"/>
                                      </p:stCondLst>
                                      <p:childTnLst>
                                        <p:set>
                                          <p:cBhvr>
                                            <p:cTn id="42" dur="1" fill="hold">
                                              <p:stCondLst>
                                                <p:cond delay="0"/>
                                              </p:stCondLst>
                                            </p:cTn>
                                            <p:tgtEl>
                                              <p:spTgt spid="43"/>
                                            </p:tgtEl>
                                            <p:attrNameLst>
                                              <p:attrName>style.visibility</p:attrName>
                                            </p:attrNameLst>
                                          </p:cBhvr>
                                          <p:to>
                                            <p:strVal val="visible"/>
                                          </p:to>
                                        </p:set>
                                        <p:anim calcmode="lin" valueType="num" p14:bounceEnd="40000">
                                          <p:cBhvr additive="base">
                                            <p:cTn id="43" dur="500" fill="hold"/>
                                            <p:tgtEl>
                                              <p:spTgt spid="43"/>
                                            </p:tgtEl>
                                            <p:attrNameLst>
                                              <p:attrName>ppt_x</p:attrName>
                                            </p:attrNameLst>
                                          </p:cBhvr>
                                          <p:tavLst>
                                            <p:tav tm="0">
                                              <p:val>
                                                <p:strVal val="#ppt_x"/>
                                              </p:val>
                                            </p:tav>
                                            <p:tav tm="100000">
                                              <p:val>
                                                <p:strVal val="#ppt_x"/>
                                              </p:val>
                                            </p:tav>
                                          </p:tavLst>
                                        </p:anim>
                                        <p:anim calcmode="lin" valueType="num" p14:bounceEnd="40000">
                                          <p:cBhvr additive="base">
                                            <p:cTn id="44" dur="500" fill="hold"/>
                                            <p:tgtEl>
                                              <p:spTgt spid="43"/>
                                            </p:tgtEl>
                                            <p:attrNameLst>
                                              <p:attrName>ppt_y</p:attrName>
                                            </p:attrNameLst>
                                          </p:cBhvr>
                                          <p:tavLst>
                                            <p:tav tm="0">
                                              <p:val>
                                                <p:strVal val="1+#ppt_h/2"/>
                                              </p:val>
                                            </p:tav>
                                            <p:tav tm="100000">
                                              <p:val>
                                                <p:strVal val="#ppt_y"/>
                                              </p:val>
                                            </p:tav>
                                          </p:tavLst>
                                        </p:anim>
                                      </p:childTnLst>
                                    </p:cTn>
                                  </p:par>
                                  <p:par>
                                    <p:cTn id="45" presetID="12" presetClass="entr" presetSubtype="4" fill="hold" grpId="0" nodeType="withEffect">
                                      <p:stCondLst>
                                        <p:cond delay="900"/>
                                      </p:stCondLst>
                                      <p:childTnLst>
                                        <p:set>
                                          <p:cBhvr>
                                            <p:cTn id="46" dur="1" fill="hold">
                                              <p:stCondLst>
                                                <p:cond delay="0"/>
                                              </p:stCondLst>
                                            </p:cTn>
                                            <p:tgtEl>
                                              <p:spTgt spid="55"/>
                                            </p:tgtEl>
                                            <p:attrNameLst>
                                              <p:attrName>style.visibility</p:attrName>
                                            </p:attrNameLst>
                                          </p:cBhvr>
                                          <p:to>
                                            <p:strVal val="visible"/>
                                          </p:to>
                                        </p:set>
                                        <p:anim calcmode="lin" valueType="num">
                                          <p:cBhvr additive="base">
                                            <p:cTn id="47" dur="500"/>
                                            <p:tgtEl>
                                              <p:spTgt spid="55"/>
                                            </p:tgtEl>
                                            <p:attrNameLst>
                                              <p:attrName>ppt_y</p:attrName>
                                            </p:attrNameLst>
                                          </p:cBhvr>
                                          <p:tavLst>
                                            <p:tav tm="0">
                                              <p:val>
                                                <p:strVal val="#ppt_y+#ppt_h*1.125000"/>
                                              </p:val>
                                            </p:tav>
                                            <p:tav tm="100000">
                                              <p:val>
                                                <p:strVal val="#ppt_y"/>
                                              </p:val>
                                            </p:tav>
                                          </p:tavLst>
                                        </p:anim>
                                        <p:animEffect transition="in" filter="wipe(up)">
                                          <p:cBhvr>
                                            <p:cTn id="48" dur="500"/>
                                            <p:tgtEl>
                                              <p:spTgt spid="55"/>
                                            </p:tgtEl>
                                          </p:cBhvr>
                                        </p:animEffect>
                                      </p:childTnLst>
                                    </p:cTn>
                                  </p:par>
                                  <p:par>
                                    <p:cTn id="49" presetID="2" presetClass="entr" presetSubtype="4" fill="hold" nodeType="withEffect" p14:presetBounceEnd="40000">
                                      <p:stCondLst>
                                        <p:cond delay="1400"/>
                                      </p:stCondLst>
                                      <p:childTnLst>
                                        <p:set>
                                          <p:cBhvr>
                                            <p:cTn id="50" dur="1" fill="hold">
                                              <p:stCondLst>
                                                <p:cond delay="0"/>
                                              </p:stCondLst>
                                            </p:cTn>
                                            <p:tgtEl>
                                              <p:spTgt spid="40"/>
                                            </p:tgtEl>
                                            <p:attrNameLst>
                                              <p:attrName>style.visibility</p:attrName>
                                            </p:attrNameLst>
                                          </p:cBhvr>
                                          <p:to>
                                            <p:strVal val="visible"/>
                                          </p:to>
                                        </p:set>
                                        <p:anim calcmode="lin" valueType="num" p14:bounceEnd="40000">
                                          <p:cBhvr additive="base">
                                            <p:cTn id="51" dur="500" fill="hold"/>
                                            <p:tgtEl>
                                              <p:spTgt spid="40"/>
                                            </p:tgtEl>
                                            <p:attrNameLst>
                                              <p:attrName>ppt_x</p:attrName>
                                            </p:attrNameLst>
                                          </p:cBhvr>
                                          <p:tavLst>
                                            <p:tav tm="0">
                                              <p:val>
                                                <p:strVal val="#ppt_x"/>
                                              </p:val>
                                            </p:tav>
                                            <p:tav tm="100000">
                                              <p:val>
                                                <p:strVal val="#ppt_x"/>
                                              </p:val>
                                            </p:tav>
                                          </p:tavLst>
                                        </p:anim>
                                        <p:anim calcmode="lin" valueType="num" p14:bounceEnd="40000">
                                          <p:cBhvr additive="base">
                                            <p:cTn id="52" dur="500" fill="hold"/>
                                            <p:tgtEl>
                                              <p:spTgt spid="40"/>
                                            </p:tgtEl>
                                            <p:attrNameLst>
                                              <p:attrName>ppt_y</p:attrName>
                                            </p:attrNameLst>
                                          </p:cBhvr>
                                          <p:tavLst>
                                            <p:tav tm="0">
                                              <p:val>
                                                <p:strVal val="1+#ppt_h/2"/>
                                              </p:val>
                                            </p:tav>
                                            <p:tav tm="100000">
                                              <p:val>
                                                <p:strVal val="#ppt_y"/>
                                              </p:val>
                                            </p:tav>
                                          </p:tavLst>
                                        </p:anim>
                                      </p:childTnLst>
                                    </p:cTn>
                                  </p:par>
                                  <p:par>
                                    <p:cTn id="53" presetID="12" presetClass="entr" presetSubtype="1" fill="hold" grpId="0" nodeType="withEffect">
                                      <p:stCondLst>
                                        <p:cond delay="1400"/>
                                      </p:stCondLst>
                                      <p:childTnLst>
                                        <p:set>
                                          <p:cBhvr>
                                            <p:cTn id="54" dur="1" fill="hold">
                                              <p:stCondLst>
                                                <p:cond delay="0"/>
                                              </p:stCondLst>
                                            </p:cTn>
                                            <p:tgtEl>
                                              <p:spTgt spid="56"/>
                                            </p:tgtEl>
                                            <p:attrNameLst>
                                              <p:attrName>style.visibility</p:attrName>
                                            </p:attrNameLst>
                                          </p:cBhvr>
                                          <p:to>
                                            <p:strVal val="visible"/>
                                          </p:to>
                                        </p:set>
                                        <p:anim calcmode="lin" valueType="num">
                                          <p:cBhvr additive="base">
                                            <p:cTn id="55" dur="500"/>
                                            <p:tgtEl>
                                              <p:spTgt spid="56"/>
                                            </p:tgtEl>
                                            <p:attrNameLst>
                                              <p:attrName>ppt_y</p:attrName>
                                            </p:attrNameLst>
                                          </p:cBhvr>
                                          <p:tavLst>
                                            <p:tav tm="0">
                                              <p:val>
                                                <p:strVal val="#ppt_y-#ppt_h*1.125000"/>
                                              </p:val>
                                            </p:tav>
                                            <p:tav tm="100000">
                                              <p:val>
                                                <p:strVal val="#ppt_y"/>
                                              </p:val>
                                            </p:tav>
                                          </p:tavLst>
                                        </p:anim>
                                        <p:animEffect transition="in" filter="wipe(down)">
                                          <p:cBhvr>
                                            <p:cTn id="56" dur="500"/>
                                            <p:tgtEl>
                                              <p:spTgt spid="56"/>
                                            </p:tgtEl>
                                          </p:cBhvr>
                                        </p:animEffect>
                                      </p:childTnLst>
                                    </p:cTn>
                                  </p:par>
                                  <p:par>
                                    <p:cTn id="57" presetID="2" presetClass="entr" presetSubtype="4" fill="hold" grpId="0" nodeType="withEffect" p14:presetBounceEnd="40000">
                                      <p:stCondLst>
                                        <p:cond delay="1800"/>
                                      </p:stCondLst>
                                      <p:childTnLst>
                                        <p:set>
                                          <p:cBhvr>
                                            <p:cTn id="58" dur="1" fill="hold">
                                              <p:stCondLst>
                                                <p:cond delay="0"/>
                                              </p:stCondLst>
                                            </p:cTn>
                                            <p:tgtEl>
                                              <p:spTgt spid="44"/>
                                            </p:tgtEl>
                                            <p:attrNameLst>
                                              <p:attrName>style.visibility</p:attrName>
                                            </p:attrNameLst>
                                          </p:cBhvr>
                                          <p:to>
                                            <p:strVal val="visible"/>
                                          </p:to>
                                        </p:set>
                                        <p:anim calcmode="lin" valueType="num" p14:bounceEnd="40000">
                                          <p:cBhvr additive="base">
                                            <p:cTn id="59" dur="500" fill="hold"/>
                                            <p:tgtEl>
                                              <p:spTgt spid="44"/>
                                            </p:tgtEl>
                                            <p:attrNameLst>
                                              <p:attrName>ppt_x</p:attrName>
                                            </p:attrNameLst>
                                          </p:cBhvr>
                                          <p:tavLst>
                                            <p:tav tm="0">
                                              <p:val>
                                                <p:strVal val="#ppt_x"/>
                                              </p:val>
                                            </p:tav>
                                            <p:tav tm="100000">
                                              <p:val>
                                                <p:strVal val="#ppt_x"/>
                                              </p:val>
                                            </p:tav>
                                          </p:tavLst>
                                        </p:anim>
                                        <p:anim calcmode="lin" valueType="num" p14:bounceEnd="40000">
                                          <p:cBhvr additive="base">
                                            <p:cTn id="60" dur="500" fill="hold"/>
                                            <p:tgtEl>
                                              <p:spTgt spid="44"/>
                                            </p:tgtEl>
                                            <p:attrNameLst>
                                              <p:attrName>ppt_y</p:attrName>
                                            </p:attrNameLst>
                                          </p:cBhvr>
                                          <p:tavLst>
                                            <p:tav tm="0">
                                              <p:val>
                                                <p:strVal val="1+#ppt_h/2"/>
                                              </p:val>
                                            </p:tav>
                                            <p:tav tm="100000">
                                              <p:val>
                                                <p:strVal val="#ppt_y"/>
                                              </p:val>
                                            </p:tav>
                                          </p:tavLst>
                                        </p:anim>
                                      </p:childTnLst>
                                    </p:cTn>
                                  </p:par>
                                  <p:par>
                                    <p:cTn id="61" presetID="12" presetClass="entr" presetSubtype="4" fill="hold" grpId="0" nodeType="withEffect">
                                      <p:stCondLst>
                                        <p:cond delay="1800"/>
                                      </p:stCondLst>
                                      <p:childTnLst>
                                        <p:set>
                                          <p:cBhvr>
                                            <p:cTn id="62" dur="1" fill="hold">
                                              <p:stCondLst>
                                                <p:cond delay="0"/>
                                              </p:stCondLst>
                                            </p:cTn>
                                            <p:tgtEl>
                                              <p:spTgt spid="60"/>
                                            </p:tgtEl>
                                            <p:attrNameLst>
                                              <p:attrName>style.visibility</p:attrName>
                                            </p:attrNameLst>
                                          </p:cBhvr>
                                          <p:to>
                                            <p:strVal val="visible"/>
                                          </p:to>
                                        </p:set>
                                        <p:anim calcmode="lin" valueType="num">
                                          <p:cBhvr additive="base">
                                            <p:cTn id="63" dur="500"/>
                                            <p:tgtEl>
                                              <p:spTgt spid="60"/>
                                            </p:tgtEl>
                                            <p:attrNameLst>
                                              <p:attrName>ppt_y</p:attrName>
                                            </p:attrNameLst>
                                          </p:cBhvr>
                                          <p:tavLst>
                                            <p:tav tm="0">
                                              <p:val>
                                                <p:strVal val="#ppt_y+#ppt_h*1.125000"/>
                                              </p:val>
                                            </p:tav>
                                            <p:tav tm="100000">
                                              <p:val>
                                                <p:strVal val="#ppt_y"/>
                                              </p:val>
                                            </p:tav>
                                          </p:tavLst>
                                        </p:anim>
                                        <p:animEffect transition="in" filter="wipe(up)">
                                          <p:cBhvr>
                                            <p:cTn id="64" dur="500"/>
                                            <p:tgtEl>
                                              <p:spTgt spid="60"/>
                                            </p:tgtEl>
                                          </p:cBhvr>
                                        </p:animEffect>
                                      </p:childTnLst>
                                    </p:cTn>
                                  </p:par>
                                  <p:par>
                                    <p:cTn id="65" presetID="2" presetClass="entr" presetSubtype="4" fill="hold" nodeType="withEffect" p14:presetBounceEnd="40000">
                                      <p:stCondLst>
                                        <p:cond delay="2400"/>
                                      </p:stCondLst>
                                      <p:childTnLst>
                                        <p:set>
                                          <p:cBhvr>
                                            <p:cTn id="66" dur="1" fill="hold">
                                              <p:stCondLst>
                                                <p:cond delay="0"/>
                                              </p:stCondLst>
                                            </p:cTn>
                                            <p:tgtEl>
                                              <p:spTgt spid="45"/>
                                            </p:tgtEl>
                                            <p:attrNameLst>
                                              <p:attrName>style.visibility</p:attrName>
                                            </p:attrNameLst>
                                          </p:cBhvr>
                                          <p:to>
                                            <p:strVal val="visible"/>
                                          </p:to>
                                        </p:set>
                                        <p:anim calcmode="lin" valueType="num" p14:bounceEnd="40000">
                                          <p:cBhvr additive="base">
                                            <p:cTn id="67" dur="500" fill="hold"/>
                                            <p:tgtEl>
                                              <p:spTgt spid="45"/>
                                            </p:tgtEl>
                                            <p:attrNameLst>
                                              <p:attrName>ppt_x</p:attrName>
                                            </p:attrNameLst>
                                          </p:cBhvr>
                                          <p:tavLst>
                                            <p:tav tm="0">
                                              <p:val>
                                                <p:strVal val="#ppt_x"/>
                                              </p:val>
                                            </p:tav>
                                            <p:tav tm="100000">
                                              <p:val>
                                                <p:strVal val="#ppt_x"/>
                                              </p:val>
                                            </p:tav>
                                          </p:tavLst>
                                        </p:anim>
                                        <p:anim calcmode="lin" valueType="num" p14:bounceEnd="40000">
                                          <p:cBhvr additive="base">
                                            <p:cTn id="68" dur="500" fill="hold"/>
                                            <p:tgtEl>
                                              <p:spTgt spid="45"/>
                                            </p:tgtEl>
                                            <p:attrNameLst>
                                              <p:attrName>ppt_y</p:attrName>
                                            </p:attrNameLst>
                                          </p:cBhvr>
                                          <p:tavLst>
                                            <p:tav tm="0">
                                              <p:val>
                                                <p:strVal val="1+#ppt_h/2"/>
                                              </p:val>
                                            </p:tav>
                                            <p:tav tm="100000">
                                              <p:val>
                                                <p:strVal val="#ppt_y"/>
                                              </p:val>
                                            </p:tav>
                                          </p:tavLst>
                                        </p:anim>
                                      </p:childTnLst>
                                    </p:cTn>
                                  </p:par>
                                  <p:par>
                                    <p:cTn id="69" presetID="12" presetClass="entr" presetSubtype="1" fill="hold" grpId="0" nodeType="withEffect">
                                      <p:stCondLst>
                                        <p:cond delay="2400"/>
                                      </p:stCondLst>
                                      <p:childTnLst>
                                        <p:set>
                                          <p:cBhvr>
                                            <p:cTn id="70" dur="1" fill="hold">
                                              <p:stCondLst>
                                                <p:cond delay="0"/>
                                              </p:stCondLst>
                                            </p:cTn>
                                            <p:tgtEl>
                                              <p:spTgt spid="61"/>
                                            </p:tgtEl>
                                            <p:attrNameLst>
                                              <p:attrName>style.visibility</p:attrName>
                                            </p:attrNameLst>
                                          </p:cBhvr>
                                          <p:to>
                                            <p:strVal val="visible"/>
                                          </p:to>
                                        </p:set>
                                        <p:anim calcmode="lin" valueType="num">
                                          <p:cBhvr additive="base">
                                            <p:cTn id="71" dur="500"/>
                                            <p:tgtEl>
                                              <p:spTgt spid="61"/>
                                            </p:tgtEl>
                                            <p:attrNameLst>
                                              <p:attrName>ppt_y</p:attrName>
                                            </p:attrNameLst>
                                          </p:cBhvr>
                                          <p:tavLst>
                                            <p:tav tm="0">
                                              <p:val>
                                                <p:strVal val="#ppt_y-#ppt_h*1.125000"/>
                                              </p:val>
                                            </p:tav>
                                            <p:tav tm="100000">
                                              <p:val>
                                                <p:strVal val="#ppt_y"/>
                                              </p:val>
                                            </p:tav>
                                          </p:tavLst>
                                        </p:anim>
                                        <p:animEffect transition="in" filter="wipe(down)">
                                          <p:cBhvr>
                                            <p:cTn id="72" dur="500"/>
                                            <p:tgtEl>
                                              <p:spTgt spid="61"/>
                                            </p:tgtEl>
                                          </p:cBhvr>
                                        </p:animEffect>
                                      </p:childTnLst>
                                    </p:cTn>
                                  </p:par>
                                  <p:par>
                                    <p:cTn id="73" presetID="2" presetClass="entr" presetSubtype="4" fill="hold" grpId="0" nodeType="withEffect" p14:presetBounceEnd="40000">
                                      <p:stCondLst>
                                        <p:cond delay="2900"/>
                                      </p:stCondLst>
                                      <p:childTnLst>
                                        <p:set>
                                          <p:cBhvr>
                                            <p:cTn id="74" dur="1" fill="hold">
                                              <p:stCondLst>
                                                <p:cond delay="0"/>
                                              </p:stCondLst>
                                            </p:cTn>
                                            <p:tgtEl>
                                              <p:spTgt spid="48"/>
                                            </p:tgtEl>
                                            <p:attrNameLst>
                                              <p:attrName>style.visibility</p:attrName>
                                            </p:attrNameLst>
                                          </p:cBhvr>
                                          <p:to>
                                            <p:strVal val="visible"/>
                                          </p:to>
                                        </p:set>
                                        <p:anim calcmode="lin" valueType="num" p14:bounceEnd="40000">
                                          <p:cBhvr additive="base">
                                            <p:cTn id="75" dur="500" fill="hold"/>
                                            <p:tgtEl>
                                              <p:spTgt spid="48"/>
                                            </p:tgtEl>
                                            <p:attrNameLst>
                                              <p:attrName>ppt_x</p:attrName>
                                            </p:attrNameLst>
                                          </p:cBhvr>
                                          <p:tavLst>
                                            <p:tav tm="0">
                                              <p:val>
                                                <p:strVal val="#ppt_x"/>
                                              </p:val>
                                            </p:tav>
                                            <p:tav tm="100000">
                                              <p:val>
                                                <p:strVal val="#ppt_x"/>
                                              </p:val>
                                            </p:tav>
                                          </p:tavLst>
                                        </p:anim>
                                        <p:anim calcmode="lin" valueType="num" p14:bounceEnd="40000">
                                          <p:cBhvr additive="base">
                                            <p:cTn id="76" dur="500" fill="hold"/>
                                            <p:tgtEl>
                                              <p:spTgt spid="48"/>
                                            </p:tgtEl>
                                            <p:attrNameLst>
                                              <p:attrName>ppt_y</p:attrName>
                                            </p:attrNameLst>
                                          </p:cBhvr>
                                          <p:tavLst>
                                            <p:tav tm="0">
                                              <p:val>
                                                <p:strVal val="1+#ppt_h/2"/>
                                              </p:val>
                                            </p:tav>
                                            <p:tav tm="100000">
                                              <p:val>
                                                <p:strVal val="#ppt_y"/>
                                              </p:val>
                                            </p:tav>
                                          </p:tavLst>
                                        </p:anim>
                                      </p:childTnLst>
                                    </p:cTn>
                                  </p:par>
                                  <p:par>
                                    <p:cTn id="77" presetID="12" presetClass="entr" presetSubtype="4" fill="hold" grpId="0" nodeType="withEffect">
                                      <p:stCondLst>
                                        <p:cond delay="2900"/>
                                      </p:stCondLst>
                                      <p:childTnLst>
                                        <p:set>
                                          <p:cBhvr>
                                            <p:cTn id="78" dur="1" fill="hold">
                                              <p:stCondLst>
                                                <p:cond delay="0"/>
                                              </p:stCondLst>
                                            </p:cTn>
                                            <p:tgtEl>
                                              <p:spTgt spid="62"/>
                                            </p:tgtEl>
                                            <p:attrNameLst>
                                              <p:attrName>style.visibility</p:attrName>
                                            </p:attrNameLst>
                                          </p:cBhvr>
                                          <p:to>
                                            <p:strVal val="visible"/>
                                          </p:to>
                                        </p:set>
                                        <p:anim calcmode="lin" valueType="num">
                                          <p:cBhvr additive="base">
                                            <p:cTn id="79" dur="500"/>
                                            <p:tgtEl>
                                              <p:spTgt spid="62"/>
                                            </p:tgtEl>
                                            <p:attrNameLst>
                                              <p:attrName>ppt_y</p:attrName>
                                            </p:attrNameLst>
                                          </p:cBhvr>
                                          <p:tavLst>
                                            <p:tav tm="0">
                                              <p:val>
                                                <p:strVal val="#ppt_y+#ppt_h*1.125000"/>
                                              </p:val>
                                            </p:tav>
                                            <p:tav tm="100000">
                                              <p:val>
                                                <p:strVal val="#ppt_y"/>
                                              </p:val>
                                            </p:tav>
                                          </p:tavLst>
                                        </p:anim>
                                        <p:animEffect transition="in" filter="wipe(up)">
                                          <p:cBhvr>
                                            <p:cTn id="80" dur="500"/>
                                            <p:tgtEl>
                                              <p:spTgt spid="62"/>
                                            </p:tgtEl>
                                          </p:cBhvr>
                                        </p:animEffect>
                                      </p:childTnLst>
                                    </p:cTn>
                                  </p:par>
                                  <p:par>
                                    <p:cTn id="81" presetID="2" presetClass="entr" presetSubtype="4" fill="hold" nodeType="withEffect" p14:presetBounceEnd="40000">
                                      <p:stCondLst>
                                        <p:cond delay="3400"/>
                                      </p:stCondLst>
                                      <p:childTnLst>
                                        <p:set>
                                          <p:cBhvr>
                                            <p:cTn id="82" dur="1" fill="hold">
                                              <p:stCondLst>
                                                <p:cond delay="0"/>
                                              </p:stCondLst>
                                            </p:cTn>
                                            <p:tgtEl>
                                              <p:spTgt spid="49"/>
                                            </p:tgtEl>
                                            <p:attrNameLst>
                                              <p:attrName>style.visibility</p:attrName>
                                            </p:attrNameLst>
                                          </p:cBhvr>
                                          <p:to>
                                            <p:strVal val="visible"/>
                                          </p:to>
                                        </p:set>
                                        <p:anim calcmode="lin" valueType="num" p14:bounceEnd="40000">
                                          <p:cBhvr additive="base">
                                            <p:cTn id="83" dur="500" fill="hold"/>
                                            <p:tgtEl>
                                              <p:spTgt spid="49"/>
                                            </p:tgtEl>
                                            <p:attrNameLst>
                                              <p:attrName>ppt_x</p:attrName>
                                            </p:attrNameLst>
                                          </p:cBhvr>
                                          <p:tavLst>
                                            <p:tav tm="0">
                                              <p:val>
                                                <p:strVal val="#ppt_x"/>
                                              </p:val>
                                            </p:tav>
                                            <p:tav tm="100000">
                                              <p:val>
                                                <p:strVal val="#ppt_x"/>
                                              </p:val>
                                            </p:tav>
                                          </p:tavLst>
                                        </p:anim>
                                        <p:anim calcmode="lin" valueType="num" p14:bounceEnd="40000">
                                          <p:cBhvr additive="base">
                                            <p:cTn id="84" dur="500" fill="hold"/>
                                            <p:tgtEl>
                                              <p:spTgt spid="49"/>
                                            </p:tgtEl>
                                            <p:attrNameLst>
                                              <p:attrName>ppt_y</p:attrName>
                                            </p:attrNameLst>
                                          </p:cBhvr>
                                          <p:tavLst>
                                            <p:tav tm="0">
                                              <p:val>
                                                <p:strVal val="1+#ppt_h/2"/>
                                              </p:val>
                                            </p:tav>
                                            <p:tav tm="100000">
                                              <p:val>
                                                <p:strVal val="#ppt_y"/>
                                              </p:val>
                                            </p:tav>
                                          </p:tavLst>
                                        </p:anim>
                                      </p:childTnLst>
                                    </p:cTn>
                                  </p:par>
                                  <p:par>
                                    <p:cTn id="85" presetID="12" presetClass="entr" presetSubtype="1" fill="hold" grpId="0" nodeType="withEffect">
                                      <p:stCondLst>
                                        <p:cond delay="3400"/>
                                      </p:stCondLst>
                                      <p:childTnLst>
                                        <p:set>
                                          <p:cBhvr>
                                            <p:cTn id="86" dur="1" fill="hold">
                                              <p:stCondLst>
                                                <p:cond delay="0"/>
                                              </p:stCondLst>
                                            </p:cTn>
                                            <p:tgtEl>
                                              <p:spTgt spid="63"/>
                                            </p:tgtEl>
                                            <p:attrNameLst>
                                              <p:attrName>style.visibility</p:attrName>
                                            </p:attrNameLst>
                                          </p:cBhvr>
                                          <p:to>
                                            <p:strVal val="visible"/>
                                          </p:to>
                                        </p:set>
                                        <p:anim calcmode="lin" valueType="num">
                                          <p:cBhvr additive="base">
                                            <p:cTn id="87" dur="500"/>
                                            <p:tgtEl>
                                              <p:spTgt spid="63"/>
                                            </p:tgtEl>
                                            <p:attrNameLst>
                                              <p:attrName>ppt_y</p:attrName>
                                            </p:attrNameLst>
                                          </p:cBhvr>
                                          <p:tavLst>
                                            <p:tav tm="0">
                                              <p:val>
                                                <p:strVal val="#ppt_y-#ppt_h*1.125000"/>
                                              </p:val>
                                            </p:tav>
                                            <p:tav tm="100000">
                                              <p:val>
                                                <p:strVal val="#ppt_y"/>
                                              </p:val>
                                            </p:tav>
                                          </p:tavLst>
                                        </p:anim>
                                        <p:animEffect transition="in" filter="wipe(down)">
                                          <p:cBhvr>
                                            <p:cTn id="88" dur="500"/>
                                            <p:tgtEl>
                                              <p:spTgt spid="63"/>
                                            </p:tgtEl>
                                          </p:cBhvr>
                                        </p:animEffect>
                                      </p:childTnLst>
                                    </p:cTn>
                                  </p:par>
                                  <p:par>
                                    <p:cTn id="89" presetID="12" presetClass="entr" presetSubtype="4" fill="hold" grpId="0" nodeType="withEffect">
                                      <p:stCondLst>
                                        <p:cond delay="3900"/>
                                      </p:stCondLst>
                                      <p:childTnLst>
                                        <p:set>
                                          <p:cBhvr>
                                            <p:cTn id="90" dur="1" fill="hold">
                                              <p:stCondLst>
                                                <p:cond delay="0"/>
                                              </p:stCondLst>
                                            </p:cTn>
                                            <p:tgtEl>
                                              <p:spTgt spid="66"/>
                                            </p:tgtEl>
                                            <p:attrNameLst>
                                              <p:attrName>style.visibility</p:attrName>
                                            </p:attrNameLst>
                                          </p:cBhvr>
                                          <p:to>
                                            <p:strVal val="visible"/>
                                          </p:to>
                                        </p:set>
                                        <p:anim calcmode="lin" valueType="num">
                                          <p:cBhvr additive="base">
                                            <p:cTn id="91" dur="500"/>
                                            <p:tgtEl>
                                              <p:spTgt spid="66"/>
                                            </p:tgtEl>
                                            <p:attrNameLst>
                                              <p:attrName>ppt_y</p:attrName>
                                            </p:attrNameLst>
                                          </p:cBhvr>
                                          <p:tavLst>
                                            <p:tav tm="0">
                                              <p:val>
                                                <p:strVal val="#ppt_y+#ppt_h*1.125000"/>
                                              </p:val>
                                            </p:tav>
                                            <p:tav tm="100000">
                                              <p:val>
                                                <p:strVal val="#ppt_y"/>
                                              </p:val>
                                            </p:tav>
                                          </p:tavLst>
                                        </p:anim>
                                        <p:animEffect transition="in" filter="wipe(up)">
                                          <p:cBhvr>
                                            <p:cTn id="92" dur="500"/>
                                            <p:tgtEl>
                                              <p:spTgt spid="66"/>
                                            </p:tgtEl>
                                          </p:cBhvr>
                                        </p:animEffect>
                                      </p:childTnLst>
                                    </p:cTn>
                                  </p:par>
                                </p:childTnLst>
                              </p:cTn>
                            </p:par>
                            <p:par>
                              <p:cTn id="93" fill="hold">
                                <p:stCondLst>
                                  <p:cond delay="5500"/>
                                </p:stCondLst>
                                <p:childTnLst>
                                  <p:par>
                                    <p:cTn id="94" presetID="10" presetClass="entr" presetSubtype="0" fill="hold" grpId="0" nodeType="afterEffect">
                                      <p:stCondLst>
                                        <p:cond delay="0"/>
                                      </p:stCondLst>
                                      <p:childTnLst>
                                        <p:set>
                                          <p:cBhvr>
                                            <p:cTn id="95" dur="1" fill="hold">
                                              <p:stCondLst>
                                                <p:cond delay="0"/>
                                              </p:stCondLst>
                                            </p:cTn>
                                            <p:tgtEl>
                                              <p:spTgt spid="67"/>
                                            </p:tgtEl>
                                            <p:attrNameLst>
                                              <p:attrName>style.visibility</p:attrName>
                                            </p:attrNameLst>
                                          </p:cBhvr>
                                          <p:to>
                                            <p:strVal val="visible"/>
                                          </p:to>
                                        </p:set>
                                        <p:animEffect transition="in" filter="fade">
                                          <p:cBhvr>
                                            <p:cTn id="96"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3" grpId="0" animBg="1"/>
          <p:bldP spid="39" grpId="0" animBg="1"/>
          <p:bldP spid="43" grpId="0" animBg="1"/>
          <p:bldP spid="44" grpId="0" animBg="1"/>
          <p:bldP spid="48" grpId="0" animBg="1"/>
          <p:bldP spid="54" grpId="0"/>
          <p:bldP spid="55" grpId="0"/>
          <p:bldP spid="56" grpId="0"/>
          <p:bldP spid="60" grpId="0"/>
          <p:bldP spid="61" grpId="0"/>
          <p:bldP spid="62" grpId="0"/>
          <p:bldP spid="63" grpId="0"/>
          <p:bldP spid="66" grpId="0"/>
          <p:bldP spid="6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2" presetClass="entr" presetSubtype="8"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4000"/>
                                            <p:tgtEl>
                                              <p:spTgt spid="3"/>
                                            </p:tgtEl>
                                          </p:cBhvr>
                                        </p:animEffect>
                                      </p:childTnLst>
                                    </p:cTn>
                                  </p:par>
                                  <p:par>
                                    <p:cTn id="29" presetID="2" presetClass="entr" presetSubtype="4"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500" fill="hold"/>
                                            <p:tgtEl>
                                              <p:spTgt spid="39"/>
                                            </p:tgtEl>
                                            <p:attrNameLst>
                                              <p:attrName>ppt_x</p:attrName>
                                            </p:attrNameLst>
                                          </p:cBhvr>
                                          <p:tavLst>
                                            <p:tav tm="0">
                                              <p:val>
                                                <p:strVal val="#ppt_x"/>
                                              </p:val>
                                            </p:tav>
                                            <p:tav tm="100000">
                                              <p:val>
                                                <p:strVal val="#ppt_x"/>
                                              </p:val>
                                            </p:tav>
                                          </p:tavLst>
                                        </p:anim>
                                        <p:anim calcmode="lin" valueType="num">
                                          <p:cBhvr additive="base">
                                            <p:cTn id="32" dur="500" fill="hold"/>
                                            <p:tgtEl>
                                              <p:spTgt spid="3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4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ppt_x"/>
                                              </p:val>
                                            </p:tav>
                                            <p:tav tm="100000">
                                              <p:val>
                                                <p:strVal val="#ppt_x"/>
                                              </p:val>
                                            </p:tav>
                                          </p:tavLst>
                                        </p:anim>
                                        <p:anim calcmode="lin" valueType="num">
                                          <p:cBhvr additive="base">
                                            <p:cTn id="36" dur="500" fill="hold"/>
                                            <p:tgtEl>
                                              <p:spTgt spid="36"/>
                                            </p:tgtEl>
                                            <p:attrNameLst>
                                              <p:attrName>ppt_y</p:attrName>
                                            </p:attrNameLst>
                                          </p:cBhvr>
                                          <p:tavLst>
                                            <p:tav tm="0">
                                              <p:val>
                                                <p:strVal val="1+#ppt_h/2"/>
                                              </p:val>
                                            </p:tav>
                                            <p:tav tm="100000">
                                              <p:val>
                                                <p:strVal val="#ppt_y"/>
                                              </p:val>
                                            </p:tav>
                                          </p:tavLst>
                                        </p:anim>
                                      </p:childTnLst>
                                    </p:cTn>
                                  </p:par>
                                  <p:par>
                                    <p:cTn id="37" presetID="12" presetClass="entr" presetSubtype="1" fill="hold" grpId="0" nodeType="withEffect">
                                      <p:stCondLst>
                                        <p:cond delay="400"/>
                                      </p:stCondLst>
                                      <p:childTnLst>
                                        <p:set>
                                          <p:cBhvr>
                                            <p:cTn id="38" dur="1" fill="hold">
                                              <p:stCondLst>
                                                <p:cond delay="0"/>
                                              </p:stCondLst>
                                            </p:cTn>
                                            <p:tgtEl>
                                              <p:spTgt spid="54"/>
                                            </p:tgtEl>
                                            <p:attrNameLst>
                                              <p:attrName>style.visibility</p:attrName>
                                            </p:attrNameLst>
                                          </p:cBhvr>
                                          <p:to>
                                            <p:strVal val="visible"/>
                                          </p:to>
                                        </p:set>
                                        <p:anim calcmode="lin" valueType="num">
                                          <p:cBhvr additive="base">
                                            <p:cTn id="39" dur="500"/>
                                            <p:tgtEl>
                                              <p:spTgt spid="54"/>
                                            </p:tgtEl>
                                            <p:attrNameLst>
                                              <p:attrName>ppt_y</p:attrName>
                                            </p:attrNameLst>
                                          </p:cBhvr>
                                          <p:tavLst>
                                            <p:tav tm="0">
                                              <p:val>
                                                <p:strVal val="#ppt_y-#ppt_h*1.125000"/>
                                              </p:val>
                                            </p:tav>
                                            <p:tav tm="100000">
                                              <p:val>
                                                <p:strVal val="#ppt_y"/>
                                              </p:val>
                                            </p:tav>
                                          </p:tavLst>
                                        </p:anim>
                                        <p:animEffect transition="in" filter="wipe(down)">
                                          <p:cBhvr>
                                            <p:cTn id="40" dur="500"/>
                                            <p:tgtEl>
                                              <p:spTgt spid="54"/>
                                            </p:tgtEl>
                                          </p:cBhvr>
                                        </p:animEffect>
                                      </p:childTnLst>
                                    </p:cTn>
                                  </p:par>
                                  <p:par>
                                    <p:cTn id="41" presetID="2" presetClass="entr" presetSubtype="4" fill="hold" grpId="0" nodeType="withEffect">
                                      <p:stCondLst>
                                        <p:cond delay="900"/>
                                      </p:stCondLst>
                                      <p:childTnLst>
                                        <p:set>
                                          <p:cBhvr>
                                            <p:cTn id="42" dur="1" fill="hold">
                                              <p:stCondLst>
                                                <p:cond delay="0"/>
                                              </p:stCondLst>
                                            </p:cTn>
                                            <p:tgtEl>
                                              <p:spTgt spid="43"/>
                                            </p:tgtEl>
                                            <p:attrNameLst>
                                              <p:attrName>style.visibility</p:attrName>
                                            </p:attrNameLst>
                                          </p:cBhvr>
                                          <p:to>
                                            <p:strVal val="visible"/>
                                          </p:to>
                                        </p:set>
                                        <p:anim calcmode="lin" valueType="num">
                                          <p:cBhvr additive="base">
                                            <p:cTn id="43" dur="500" fill="hold"/>
                                            <p:tgtEl>
                                              <p:spTgt spid="43"/>
                                            </p:tgtEl>
                                            <p:attrNameLst>
                                              <p:attrName>ppt_x</p:attrName>
                                            </p:attrNameLst>
                                          </p:cBhvr>
                                          <p:tavLst>
                                            <p:tav tm="0">
                                              <p:val>
                                                <p:strVal val="#ppt_x"/>
                                              </p:val>
                                            </p:tav>
                                            <p:tav tm="100000">
                                              <p:val>
                                                <p:strVal val="#ppt_x"/>
                                              </p:val>
                                            </p:tav>
                                          </p:tavLst>
                                        </p:anim>
                                        <p:anim calcmode="lin" valueType="num">
                                          <p:cBhvr additive="base">
                                            <p:cTn id="44" dur="500" fill="hold"/>
                                            <p:tgtEl>
                                              <p:spTgt spid="43"/>
                                            </p:tgtEl>
                                            <p:attrNameLst>
                                              <p:attrName>ppt_y</p:attrName>
                                            </p:attrNameLst>
                                          </p:cBhvr>
                                          <p:tavLst>
                                            <p:tav tm="0">
                                              <p:val>
                                                <p:strVal val="1+#ppt_h/2"/>
                                              </p:val>
                                            </p:tav>
                                            <p:tav tm="100000">
                                              <p:val>
                                                <p:strVal val="#ppt_y"/>
                                              </p:val>
                                            </p:tav>
                                          </p:tavLst>
                                        </p:anim>
                                      </p:childTnLst>
                                    </p:cTn>
                                  </p:par>
                                  <p:par>
                                    <p:cTn id="45" presetID="12" presetClass="entr" presetSubtype="4" fill="hold" grpId="0" nodeType="withEffect">
                                      <p:stCondLst>
                                        <p:cond delay="900"/>
                                      </p:stCondLst>
                                      <p:childTnLst>
                                        <p:set>
                                          <p:cBhvr>
                                            <p:cTn id="46" dur="1" fill="hold">
                                              <p:stCondLst>
                                                <p:cond delay="0"/>
                                              </p:stCondLst>
                                            </p:cTn>
                                            <p:tgtEl>
                                              <p:spTgt spid="55"/>
                                            </p:tgtEl>
                                            <p:attrNameLst>
                                              <p:attrName>style.visibility</p:attrName>
                                            </p:attrNameLst>
                                          </p:cBhvr>
                                          <p:to>
                                            <p:strVal val="visible"/>
                                          </p:to>
                                        </p:set>
                                        <p:anim calcmode="lin" valueType="num">
                                          <p:cBhvr additive="base">
                                            <p:cTn id="47" dur="500"/>
                                            <p:tgtEl>
                                              <p:spTgt spid="55"/>
                                            </p:tgtEl>
                                            <p:attrNameLst>
                                              <p:attrName>ppt_y</p:attrName>
                                            </p:attrNameLst>
                                          </p:cBhvr>
                                          <p:tavLst>
                                            <p:tav tm="0">
                                              <p:val>
                                                <p:strVal val="#ppt_y+#ppt_h*1.125000"/>
                                              </p:val>
                                            </p:tav>
                                            <p:tav tm="100000">
                                              <p:val>
                                                <p:strVal val="#ppt_y"/>
                                              </p:val>
                                            </p:tav>
                                          </p:tavLst>
                                        </p:anim>
                                        <p:animEffect transition="in" filter="wipe(up)">
                                          <p:cBhvr>
                                            <p:cTn id="48" dur="500"/>
                                            <p:tgtEl>
                                              <p:spTgt spid="55"/>
                                            </p:tgtEl>
                                          </p:cBhvr>
                                        </p:animEffect>
                                      </p:childTnLst>
                                    </p:cTn>
                                  </p:par>
                                  <p:par>
                                    <p:cTn id="49" presetID="2" presetClass="entr" presetSubtype="4" fill="hold" nodeType="withEffect">
                                      <p:stCondLst>
                                        <p:cond delay="140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500" fill="hold"/>
                                            <p:tgtEl>
                                              <p:spTgt spid="40"/>
                                            </p:tgtEl>
                                            <p:attrNameLst>
                                              <p:attrName>ppt_x</p:attrName>
                                            </p:attrNameLst>
                                          </p:cBhvr>
                                          <p:tavLst>
                                            <p:tav tm="0">
                                              <p:val>
                                                <p:strVal val="#ppt_x"/>
                                              </p:val>
                                            </p:tav>
                                            <p:tav tm="100000">
                                              <p:val>
                                                <p:strVal val="#ppt_x"/>
                                              </p:val>
                                            </p:tav>
                                          </p:tavLst>
                                        </p:anim>
                                        <p:anim calcmode="lin" valueType="num">
                                          <p:cBhvr additive="base">
                                            <p:cTn id="52" dur="500" fill="hold"/>
                                            <p:tgtEl>
                                              <p:spTgt spid="40"/>
                                            </p:tgtEl>
                                            <p:attrNameLst>
                                              <p:attrName>ppt_y</p:attrName>
                                            </p:attrNameLst>
                                          </p:cBhvr>
                                          <p:tavLst>
                                            <p:tav tm="0">
                                              <p:val>
                                                <p:strVal val="1+#ppt_h/2"/>
                                              </p:val>
                                            </p:tav>
                                            <p:tav tm="100000">
                                              <p:val>
                                                <p:strVal val="#ppt_y"/>
                                              </p:val>
                                            </p:tav>
                                          </p:tavLst>
                                        </p:anim>
                                      </p:childTnLst>
                                    </p:cTn>
                                  </p:par>
                                  <p:par>
                                    <p:cTn id="53" presetID="12" presetClass="entr" presetSubtype="1" fill="hold" grpId="0" nodeType="withEffect">
                                      <p:stCondLst>
                                        <p:cond delay="1400"/>
                                      </p:stCondLst>
                                      <p:childTnLst>
                                        <p:set>
                                          <p:cBhvr>
                                            <p:cTn id="54" dur="1" fill="hold">
                                              <p:stCondLst>
                                                <p:cond delay="0"/>
                                              </p:stCondLst>
                                            </p:cTn>
                                            <p:tgtEl>
                                              <p:spTgt spid="56"/>
                                            </p:tgtEl>
                                            <p:attrNameLst>
                                              <p:attrName>style.visibility</p:attrName>
                                            </p:attrNameLst>
                                          </p:cBhvr>
                                          <p:to>
                                            <p:strVal val="visible"/>
                                          </p:to>
                                        </p:set>
                                        <p:anim calcmode="lin" valueType="num">
                                          <p:cBhvr additive="base">
                                            <p:cTn id="55" dur="500"/>
                                            <p:tgtEl>
                                              <p:spTgt spid="56"/>
                                            </p:tgtEl>
                                            <p:attrNameLst>
                                              <p:attrName>ppt_y</p:attrName>
                                            </p:attrNameLst>
                                          </p:cBhvr>
                                          <p:tavLst>
                                            <p:tav tm="0">
                                              <p:val>
                                                <p:strVal val="#ppt_y-#ppt_h*1.125000"/>
                                              </p:val>
                                            </p:tav>
                                            <p:tav tm="100000">
                                              <p:val>
                                                <p:strVal val="#ppt_y"/>
                                              </p:val>
                                            </p:tav>
                                          </p:tavLst>
                                        </p:anim>
                                        <p:animEffect transition="in" filter="wipe(down)">
                                          <p:cBhvr>
                                            <p:cTn id="56" dur="500"/>
                                            <p:tgtEl>
                                              <p:spTgt spid="56"/>
                                            </p:tgtEl>
                                          </p:cBhvr>
                                        </p:animEffect>
                                      </p:childTnLst>
                                    </p:cTn>
                                  </p:par>
                                  <p:par>
                                    <p:cTn id="57" presetID="2" presetClass="entr" presetSubtype="4" fill="hold" grpId="0" nodeType="withEffect">
                                      <p:stCondLst>
                                        <p:cond delay="180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500" fill="hold"/>
                                            <p:tgtEl>
                                              <p:spTgt spid="44"/>
                                            </p:tgtEl>
                                            <p:attrNameLst>
                                              <p:attrName>ppt_x</p:attrName>
                                            </p:attrNameLst>
                                          </p:cBhvr>
                                          <p:tavLst>
                                            <p:tav tm="0">
                                              <p:val>
                                                <p:strVal val="#ppt_x"/>
                                              </p:val>
                                            </p:tav>
                                            <p:tav tm="100000">
                                              <p:val>
                                                <p:strVal val="#ppt_x"/>
                                              </p:val>
                                            </p:tav>
                                          </p:tavLst>
                                        </p:anim>
                                        <p:anim calcmode="lin" valueType="num">
                                          <p:cBhvr additive="base">
                                            <p:cTn id="60" dur="500" fill="hold"/>
                                            <p:tgtEl>
                                              <p:spTgt spid="44"/>
                                            </p:tgtEl>
                                            <p:attrNameLst>
                                              <p:attrName>ppt_y</p:attrName>
                                            </p:attrNameLst>
                                          </p:cBhvr>
                                          <p:tavLst>
                                            <p:tav tm="0">
                                              <p:val>
                                                <p:strVal val="1+#ppt_h/2"/>
                                              </p:val>
                                            </p:tav>
                                            <p:tav tm="100000">
                                              <p:val>
                                                <p:strVal val="#ppt_y"/>
                                              </p:val>
                                            </p:tav>
                                          </p:tavLst>
                                        </p:anim>
                                      </p:childTnLst>
                                    </p:cTn>
                                  </p:par>
                                  <p:par>
                                    <p:cTn id="61" presetID="12" presetClass="entr" presetSubtype="4" fill="hold" grpId="0" nodeType="withEffect">
                                      <p:stCondLst>
                                        <p:cond delay="1800"/>
                                      </p:stCondLst>
                                      <p:childTnLst>
                                        <p:set>
                                          <p:cBhvr>
                                            <p:cTn id="62" dur="1" fill="hold">
                                              <p:stCondLst>
                                                <p:cond delay="0"/>
                                              </p:stCondLst>
                                            </p:cTn>
                                            <p:tgtEl>
                                              <p:spTgt spid="60"/>
                                            </p:tgtEl>
                                            <p:attrNameLst>
                                              <p:attrName>style.visibility</p:attrName>
                                            </p:attrNameLst>
                                          </p:cBhvr>
                                          <p:to>
                                            <p:strVal val="visible"/>
                                          </p:to>
                                        </p:set>
                                        <p:anim calcmode="lin" valueType="num">
                                          <p:cBhvr additive="base">
                                            <p:cTn id="63" dur="500"/>
                                            <p:tgtEl>
                                              <p:spTgt spid="60"/>
                                            </p:tgtEl>
                                            <p:attrNameLst>
                                              <p:attrName>ppt_y</p:attrName>
                                            </p:attrNameLst>
                                          </p:cBhvr>
                                          <p:tavLst>
                                            <p:tav tm="0">
                                              <p:val>
                                                <p:strVal val="#ppt_y+#ppt_h*1.125000"/>
                                              </p:val>
                                            </p:tav>
                                            <p:tav tm="100000">
                                              <p:val>
                                                <p:strVal val="#ppt_y"/>
                                              </p:val>
                                            </p:tav>
                                          </p:tavLst>
                                        </p:anim>
                                        <p:animEffect transition="in" filter="wipe(up)">
                                          <p:cBhvr>
                                            <p:cTn id="64" dur="500"/>
                                            <p:tgtEl>
                                              <p:spTgt spid="60"/>
                                            </p:tgtEl>
                                          </p:cBhvr>
                                        </p:animEffect>
                                      </p:childTnLst>
                                    </p:cTn>
                                  </p:par>
                                  <p:par>
                                    <p:cTn id="65" presetID="2" presetClass="entr" presetSubtype="4" fill="hold" nodeType="withEffect">
                                      <p:stCondLst>
                                        <p:cond delay="2400"/>
                                      </p:stCondLst>
                                      <p:childTnLst>
                                        <p:set>
                                          <p:cBhvr>
                                            <p:cTn id="66" dur="1" fill="hold">
                                              <p:stCondLst>
                                                <p:cond delay="0"/>
                                              </p:stCondLst>
                                            </p:cTn>
                                            <p:tgtEl>
                                              <p:spTgt spid="45"/>
                                            </p:tgtEl>
                                            <p:attrNameLst>
                                              <p:attrName>style.visibility</p:attrName>
                                            </p:attrNameLst>
                                          </p:cBhvr>
                                          <p:to>
                                            <p:strVal val="visible"/>
                                          </p:to>
                                        </p:set>
                                        <p:anim calcmode="lin" valueType="num">
                                          <p:cBhvr additive="base">
                                            <p:cTn id="67" dur="500" fill="hold"/>
                                            <p:tgtEl>
                                              <p:spTgt spid="45"/>
                                            </p:tgtEl>
                                            <p:attrNameLst>
                                              <p:attrName>ppt_x</p:attrName>
                                            </p:attrNameLst>
                                          </p:cBhvr>
                                          <p:tavLst>
                                            <p:tav tm="0">
                                              <p:val>
                                                <p:strVal val="#ppt_x"/>
                                              </p:val>
                                            </p:tav>
                                            <p:tav tm="100000">
                                              <p:val>
                                                <p:strVal val="#ppt_x"/>
                                              </p:val>
                                            </p:tav>
                                          </p:tavLst>
                                        </p:anim>
                                        <p:anim calcmode="lin" valueType="num">
                                          <p:cBhvr additive="base">
                                            <p:cTn id="68" dur="500" fill="hold"/>
                                            <p:tgtEl>
                                              <p:spTgt spid="45"/>
                                            </p:tgtEl>
                                            <p:attrNameLst>
                                              <p:attrName>ppt_y</p:attrName>
                                            </p:attrNameLst>
                                          </p:cBhvr>
                                          <p:tavLst>
                                            <p:tav tm="0">
                                              <p:val>
                                                <p:strVal val="1+#ppt_h/2"/>
                                              </p:val>
                                            </p:tav>
                                            <p:tav tm="100000">
                                              <p:val>
                                                <p:strVal val="#ppt_y"/>
                                              </p:val>
                                            </p:tav>
                                          </p:tavLst>
                                        </p:anim>
                                      </p:childTnLst>
                                    </p:cTn>
                                  </p:par>
                                  <p:par>
                                    <p:cTn id="69" presetID="12" presetClass="entr" presetSubtype="1" fill="hold" grpId="0" nodeType="withEffect">
                                      <p:stCondLst>
                                        <p:cond delay="2400"/>
                                      </p:stCondLst>
                                      <p:childTnLst>
                                        <p:set>
                                          <p:cBhvr>
                                            <p:cTn id="70" dur="1" fill="hold">
                                              <p:stCondLst>
                                                <p:cond delay="0"/>
                                              </p:stCondLst>
                                            </p:cTn>
                                            <p:tgtEl>
                                              <p:spTgt spid="61"/>
                                            </p:tgtEl>
                                            <p:attrNameLst>
                                              <p:attrName>style.visibility</p:attrName>
                                            </p:attrNameLst>
                                          </p:cBhvr>
                                          <p:to>
                                            <p:strVal val="visible"/>
                                          </p:to>
                                        </p:set>
                                        <p:anim calcmode="lin" valueType="num">
                                          <p:cBhvr additive="base">
                                            <p:cTn id="71" dur="500"/>
                                            <p:tgtEl>
                                              <p:spTgt spid="61"/>
                                            </p:tgtEl>
                                            <p:attrNameLst>
                                              <p:attrName>ppt_y</p:attrName>
                                            </p:attrNameLst>
                                          </p:cBhvr>
                                          <p:tavLst>
                                            <p:tav tm="0">
                                              <p:val>
                                                <p:strVal val="#ppt_y-#ppt_h*1.125000"/>
                                              </p:val>
                                            </p:tav>
                                            <p:tav tm="100000">
                                              <p:val>
                                                <p:strVal val="#ppt_y"/>
                                              </p:val>
                                            </p:tav>
                                          </p:tavLst>
                                        </p:anim>
                                        <p:animEffect transition="in" filter="wipe(down)">
                                          <p:cBhvr>
                                            <p:cTn id="72" dur="500"/>
                                            <p:tgtEl>
                                              <p:spTgt spid="61"/>
                                            </p:tgtEl>
                                          </p:cBhvr>
                                        </p:animEffect>
                                      </p:childTnLst>
                                    </p:cTn>
                                  </p:par>
                                  <p:par>
                                    <p:cTn id="73" presetID="2" presetClass="entr" presetSubtype="4" fill="hold" grpId="0" nodeType="withEffect">
                                      <p:stCondLst>
                                        <p:cond delay="2900"/>
                                      </p:stCondLst>
                                      <p:childTnLst>
                                        <p:set>
                                          <p:cBhvr>
                                            <p:cTn id="74" dur="1" fill="hold">
                                              <p:stCondLst>
                                                <p:cond delay="0"/>
                                              </p:stCondLst>
                                            </p:cTn>
                                            <p:tgtEl>
                                              <p:spTgt spid="48"/>
                                            </p:tgtEl>
                                            <p:attrNameLst>
                                              <p:attrName>style.visibility</p:attrName>
                                            </p:attrNameLst>
                                          </p:cBhvr>
                                          <p:to>
                                            <p:strVal val="visible"/>
                                          </p:to>
                                        </p:set>
                                        <p:anim calcmode="lin" valueType="num">
                                          <p:cBhvr additive="base">
                                            <p:cTn id="75" dur="500" fill="hold"/>
                                            <p:tgtEl>
                                              <p:spTgt spid="48"/>
                                            </p:tgtEl>
                                            <p:attrNameLst>
                                              <p:attrName>ppt_x</p:attrName>
                                            </p:attrNameLst>
                                          </p:cBhvr>
                                          <p:tavLst>
                                            <p:tav tm="0">
                                              <p:val>
                                                <p:strVal val="#ppt_x"/>
                                              </p:val>
                                            </p:tav>
                                            <p:tav tm="100000">
                                              <p:val>
                                                <p:strVal val="#ppt_x"/>
                                              </p:val>
                                            </p:tav>
                                          </p:tavLst>
                                        </p:anim>
                                        <p:anim calcmode="lin" valueType="num">
                                          <p:cBhvr additive="base">
                                            <p:cTn id="76" dur="500" fill="hold"/>
                                            <p:tgtEl>
                                              <p:spTgt spid="48"/>
                                            </p:tgtEl>
                                            <p:attrNameLst>
                                              <p:attrName>ppt_y</p:attrName>
                                            </p:attrNameLst>
                                          </p:cBhvr>
                                          <p:tavLst>
                                            <p:tav tm="0">
                                              <p:val>
                                                <p:strVal val="1+#ppt_h/2"/>
                                              </p:val>
                                            </p:tav>
                                            <p:tav tm="100000">
                                              <p:val>
                                                <p:strVal val="#ppt_y"/>
                                              </p:val>
                                            </p:tav>
                                          </p:tavLst>
                                        </p:anim>
                                      </p:childTnLst>
                                    </p:cTn>
                                  </p:par>
                                  <p:par>
                                    <p:cTn id="77" presetID="12" presetClass="entr" presetSubtype="4" fill="hold" grpId="0" nodeType="withEffect">
                                      <p:stCondLst>
                                        <p:cond delay="2900"/>
                                      </p:stCondLst>
                                      <p:childTnLst>
                                        <p:set>
                                          <p:cBhvr>
                                            <p:cTn id="78" dur="1" fill="hold">
                                              <p:stCondLst>
                                                <p:cond delay="0"/>
                                              </p:stCondLst>
                                            </p:cTn>
                                            <p:tgtEl>
                                              <p:spTgt spid="62"/>
                                            </p:tgtEl>
                                            <p:attrNameLst>
                                              <p:attrName>style.visibility</p:attrName>
                                            </p:attrNameLst>
                                          </p:cBhvr>
                                          <p:to>
                                            <p:strVal val="visible"/>
                                          </p:to>
                                        </p:set>
                                        <p:anim calcmode="lin" valueType="num">
                                          <p:cBhvr additive="base">
                                            <p:cTn id="79" dur="500"/>
                                            <p:tgtEl>
                                              <p:spTgt spid="62"/>
                                            </p:tgtEl>
                                            <p:attrNameLst>
                                              <p:attrName>ppt_y</p:attrName>
                                            </p:attrNameLst>
                                          </p:cBhvr>
                                          <p:tavLst>
                                            <p:tav tm="0">
                                              <p:val>
                                                <p:strVal val="#ppt_y+#ppt_h*1.125000"/>
                                              </p:val>
                                            </p:tav>
                                            <p:tav tm="100000">
                                              <p:val>
                                                <p:strVal val="#ppt_y"/>
                                              </p:val>
                                            </p:tav>
                                          </p:tavLst>
                                        </p:anim>
                                        <p:animEffect transition="in" filter="wipe(up)">
                                          <p:cBhvr>
                                            <p:cTn id="80" dur="500"/>
                                            <p:tgtEl>
                                              <p:spTgt spid="62"/>
                                            </p:tgtEl>
                                          </p:cBhvr>
                                        </p:animEffect>
                                      </p:childTnLst>
                                    </p:cTn>
                                  </p:par>
                                  <p:par>
                                    <p:cTn id="81" presetID="2" presetClass="entr" presetSubtype="4" fill="hold" nodeType="withEffect">
                                      <p:stCondLst>
                                        <p:cond delay="3400"/>
                                      </p:stCondLst>
                                      <p:childTnLst>
                                        <p:set>
                                          <p:cBhvr>
                                            <p:cTn id="82" dur="1" fill="hold">
                                              <p:stCondLst>
                                                <p:cond delay="0"/>
                                              </p:stCondLst>
                                            </p:cTn>
                                            <p:tgtEl>
                                              <p:spTgt spid="49"/>
                                            </p:tgtEl>
                                            <p:attrNameLst>
                                              <p:attrName>style.visibility</p:attrName>
                                            </p:attrNameLst>
                                          </p:cBhvr>
                                          <p:to>
                                            <p:strVal val="visible"/>
                                          </p:to>
                                        </p:set>
                                        <p:anim calcmode="lin" valueType="num">
                                          <p:cBhvr additive="base">
                                            <p:cTn id="83" dur="500" fill="hold"/>
                                            <p:tgtEl>
                                              <p:spTgt spid="49"/>
                                            </p:tgtEl>
                                            <p:attrNameLst>
                                              <p:attrName>ppt_x</p:attrName>
                                            </p:attrNameLst>
                                          </p:cBhvr>
                                          <p:tavLst>
                                            <p:tav tm="0">
                                              <p:val>
                                                <p:strVal val="#ppt_x"/>
                                              </p:val>
                                            </p:tav>
                                            <p:tav tm="100000">
                                              <p:val>
                                                <p:strVal val="#ppt_x"/>
                                              </p:val>
                                            </p:tav>
                                          </p:tavLst>
                                        </p:anim>
                                        <p:anim calcmode="lin" valueType="num">
                                          <p:cBhvr additive="base">
                                            <p:cTn id="84" dur="500" fill="hold"/>
                                            <p:tgtEl>
                                              <p:spTgt spid="49"/>
                                            </p:tgtEl>
                                            <p:attrNameLst>
                                              <p:attrName>ppt_y</p:attrName>
                                            </p:attrNameLst>
                                          </p:cBhvr>
                                          <p:tavLst>
                                            <p:tav tm="0">
                                              <p:val>
                                                <p:strVal val="1+#ppt_h/2"/>
                                              </p:val>
                                            </p:tav>
                                            <p:tav tm="100000">
                                              <p:val>
                                                <p:strVal val="#ppt_y"/>
                                              </p:val>
                                            </p:tav>
                                          </p:tavLst>
                                        </p:anim>
                                      </p:childTnLst>
                                    </p:cTn>
                                  </p:par>
                                  <p:par>
                                    <p:cTn id="85" presetID="12" presetClass="entr" presetSubtype="1" fill="hold" grpId="0" nodeType="withEffect">
                                      <p:stCondLst>
                                        <p:cond delay="3400"/>
                                      </p:stCondLst>
                                      <p:childTnLst>
                                        <p:set>
                                          <p:cBhvr>
                                            <p:cTn id="86" dur="1" fill="hold">
                                              <p:stCondLst>
                                                <p:cond delay="0"/>
                                              </p:stCondLst>
                                            </p:cTn>
                                            <p:tgtEl>
                                              <p:spTgt spid="63"/>
                                            </p:tgtEl>
                                            <p:attrNameLst>
                                              <p:attrName>style.visibility</p:attrName>
                                            </p:attrNameLst>
                                          </p:cBhvr>
                                          <p:to>
                                            <p:strVal val="visible"/>
                                          </p:to>
                                        </p:set>
                                        <p:anim calcmode="lin" valueType="num">
                                          <p:cBhvr additive="base">
                                            <p:cTn id="87" dur="500"/>
                                            <p:tgtEl>
                                              <p:spTgt spid="63"/>
                                            </p:tgtEl>
                                            <p:attrNameLst>
                                              <p:attrName>ppt_y</p:attrName>
                                            </p:attrNameLst>
                                          </p:cBhvr>
                                          <p:tavLst>
                                            <p:tav tm="0">
                                              <p:val>
                                                <p:strVal val="#ppt_y-#ppt_h*1.125000"/>
                                              </p:val>
                                            </p:tav>
                                            <p:tav tm="100000">
                                              <p:val>
                                                <p:strVal val="#ppt_y"/>
                                              </p:val>
                                            </p:tav>
                                          </p:tavLst>
                                        </p:anim>
                                        <p:animEffect transition="in" filter="wipe(down)">
                                          <p:cBhvr>
                                            <p:cTn id="88" dur="500"/>
                                            <p:tgtEl>
                                              <p:spTgt spid="63"/>
                                            </p:tgtEl>
                                          </p:cBhvr>
                                        </p:animEffect>
                                      </p:childTnLst>
                                    </p:cTn>
                                  </p:par>
                                  <p:par>
                                    <p:cTn id="89" presetID="12" presetClass="entr" presetSubtype="4" fill="hold" grpId="0" nodeType="withEffect">
                                      <p:stCondLst>
                                        <p:cond delay="3900"/>
                                      </p:stCondLst>
                                      <p:childTnLst>
                                        <p:set>
                                          <p:cBhvr>
                                            <p:cTn id="90" dur="1" fill="hold">
                                              <p:stCondLst>
                                                <p:cond delay="0"/>
                                              </p:stCondLst>
                                            </p:cTn>
                                            <p:tgtEl>
                                              <p:spTgt spid="66"/>
                                            </p:tgtEl>
                                            <p:attrNameLst>
                                              <p:attrName>style.visibility</p:attrName>
                                            </p:attrNameLst>
                                          </p:cBhvr>
                                          <p:to>
                                            <p:strVal val="visible"/>
                                          </p:to>
                                        </p:set>
                                        <p:anim calcmode="lin" valueType="num">
                                          <p:cBhvr additive="base">
                                            <p:cTn id="91" dur="500"/>
                                            <p:tgtEl>
                                              <p:spTgt spid="66"/>
                                            </p:tgtEl>
                                            <p:attrNameLst>
                                              <p:attrName>ppt_y</p:attrName>
                                            </p:attrNameLst>
                                          </p:cBhvr>
                                          <p:tavLst>
                                            <p:tav tm="0">
                                              <p:val>
                                                <p:strVal val="#ppt_y+#ppt_h*1.125000"/>
                                              </p:val>
                                            </p:tav>
                                            <p:tav tm="100000">
                                              <p:val>
                                                <p:strVal val="#ppt_y"/>
                                              </p:val>
                                            </p:tav>
                                          </p:tavLst>
                                        </p:anim>
                                        <p:animEffect transition="in" filter="wipe(up)">
                                          <p:cBhvr>
                                            <p:cTn id="92" dur="500"/>
                                            <p:tgtEl>
                                              <p:spTgt spid="66"/>
                                            </p:tgtEl>
                                          </p:cBhvr>
                                        </p:animEffect>
                                      </p:childTnLst>
                                    </p:cTn>
                                  </p:par>
                                </p:childTnLst>
                              </p:cTn>
                            </p:par>
                            <p:par>
                              <p:cTn id="93" fill="hold">
                                <p:stCondLst>
                                  <p:cond delay="5500"/>
                                </p:stCondLst>
                                <p:childTnLst>
                                  <p:par>
                                    <p:cTn id="94" presetID="10" presetClass="entr" presetSubtype="0" fill="hold" grpId="0" nodeType="afterEffect">
                                      <p:stCondLst>
                                        <p:cond delay="0"/>
                                      </p:stCondLst>
                                      <p:childTnLst>
                                        <p:set>
                                          <p:cBhvr>
                                            <p:cTn id="95" dur="1" fill="hold">
                                              <p:stCondLst>
                                                <p:cond delay="0"/>
                                              </p:stCondLst>
                                            </p:cTn>
                                            <p:tgtEl>
                                              <p:spTgt spid="67"/>
                                            </p:tgtEl>
                                            <p:attrNameLst>
                                              <p:attrName>style.visibility</p:attrName>
                                            </p:attrNameLst>
                                          </p:cBhvr>
                                          <p:to>
                                            <p:strVal val="visible"/>
                                          </p:to>
                                        </p:set>
                                        <p:animEffect transition="in" filter="fade">
                                          <p:cBhvr>
                                            <p:cTn id="96"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3" grpId="0" animBg="1"/>
          <p:bldP spid="39" grpId="0" animBg="1"/>
          <p:bldP spid="43" grpId="0" animBg="1"/>
          <p:bldP spid="44" grpId="0" animBg="1"/>
          <p:bldP spid="48" grpId="0" animBg="1"/>
          <p:bldP spid="54" grpId="0"/>
          <p:bldP spid="55" grpId="0"/>
          <p:bldP spid="56" grpId="0"/>
          <p:bldP spid="60" grpId="0"/>
          <p:bldP spid="61" grpId="0"/>
          <p:bldP spid="62" grpId="0"/>
          <p:bldP spid="63" grpId="0"/>
          <p:bldP spid="66" grpId="0"/>
          <p:bldP spid="67"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实验数据</a:t>
            </a:r>
          </a:p>
        </p:txBody>
      </p:sp>
      <p:sp>
        <p:nvSpPr>
          <p:cNvPr id="27" name="TextBox 26"/>
          <p:cNvSpPr txBox="1"/>
          <p:nvPr/>
        </p:nvSpPr>
        <p:spPr>
          <a:xfrm>
            <a:off x="2390916" y="267886"/>
            <a:ext cx="698589" cy="338554"/>
          </a:xfrm>
          <a:prstGeom prst="rect">
            <a:avLst/>
          </a:prstGeom>
          <a:noFill/>
        </p:spPr>
        <p:txBody>
          <a:bodyPr wrap="none" rtlCol="0">
            <a:spAutoFit/>
          </a:bodyPr>
          <a:lstStyle/>
          <a:p>
            <a:r>
              <a:rPr lang="en-US" altLang="zh-CN" sz="1600" dirty="0">
                <a:solidFill>
                  <a:srgbClr val="C00000"/>
                </a:solidFill>
                <a:latin typeface="Kozuka Gothic Pro R" pitchFamily="34" charset="-128"/>
                <a:ea typeface="Kozuka Gothic Pro R" pitchFamily="34" charset="-128"/>
              </a:rPr>
              <a:t>DATA</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2126470" y="1921438"/>
            <a:ext cx="2412192" cy="701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2832059" y="1921438"/>
            <a:ext cx="1706603" cy="153772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3888282" y="1921438"/>
            <a:ext cx="650380" cy="202786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4538662" y="1921438"/>
            <a:ext cx="574541" cy="207557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4538662" y="1921438"/>
            <a:ext cx="1647314" cy="153772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538662" y="1921438"/>
            <a:ext cx="2437224" cy="75731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椭圆 68"/>
          <p:cNvSpPr/>
          <p:nvPr/>
        </p:nvSpPr>
        <p:spPr>
          <a:xfrm>
            <a:off x="2476990" y="3123937"/>
            <a:ext cx="710139" cy="710139"/>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33213" y="3641944"/>
            <a:ext cx="710139" cy="710139"/>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4750752" y="3641944"/>
            <a:ext cx="710139" cy="710139"/>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5830907" y="3104091"/>
            <a:ext cx="710139" cy="710139"/>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6620817" y="2323681"/>
            <a:ext cx="710139" cy="710139"/>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1771401" y="2241661"/>
            <a:ext cx="710139" cy="710139"/>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5" name="组合 74"/>
          <p:cNvGrpSpPr/>
          <p:nvPr/>
        </p:nvGrpSpPr>
        <p:grpSpPr>
          <a:xfrm>
            <a:off x="3837483" y="1220259"/>
            <a:ext cx="1402358" cy="1402358"/>
            <a:chOff x="3851771" y="1163107"/>
            <a:chExt cx="1402358" cy="1402358"/>
          </a:xfrm>
        </p:grpSpPr>
        <p:grpSp>
          <p:nvGrpSpPr>
            <p:cNvPr id="76" name="组合 75"/>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椭圆 78"/>
              <p:cNvSpPr/>
              <p:nvPr/>
            </p:nvSpPr>
            <p:spPr>
              <a:xfrm>
                <a:off x="392112" y="760412"/>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TextBox 76"/>
            <p:cNvSpPr txBox="1"/>
            <p:nvPr/>
          </p:nvSpPr>
          <p:spPr>
            <a:xfrm>
              <a:off x="4099140" y="1710398"/>
              <a:ext cx="907621" cy="307777"/>
            </a:xfrm>
            <a:prstGeom prst="rect">
              <a:avLst/>
            </a:prstGeom>
            <a:noFill/>
          </p:spPr>
          <p:txBody>
            <a:bodyPr wrap="none" rtlCol="0">
              <a:spAutoFit/>
            </a:bodyPr>
            <a:lstStyle/>
            <a:p>
              <a:r>
                <a:rPr lang="en-US" altLang="zh-CN" sz="1400" spc="300" dirty="0">
                  <a:solidFill>
                    <a:srgbClr val="C00000"/>
                  </a:solidFill>
                  <a:latin typeface="方正兰亭细黑_GBK" pitchFamily="2" charset="-122"/>
                  <a:ea typeface="方正兰亭细黑_GBK" pitchFamily="2" charset="-122"/>
                </a:rPr>
                <a:t>TITLE</a:t>
              </a:r>
              <a:endParaRPr lang="zh-CN" altLang="en-US" sz="1400" spc="300" dirty="0">
                <a:solidFill>
                  <a:srgbClr val="C00000"/>
                </a:solidFill>
                <a:latin typeface="方正兰亭细黑_GBK" pitchFamily="2" charset="-122"/>
                <a:ea typeface="方正兰亭细黑_GBK" pitchFamily="2" charset="-122"/>
              </a:endParaRPr>
            </a:p>
          </p:txBody>
        </p:sp>
      </p:grpSp>
      <p:sp>
        <p:nvSpPr>
          <p:cNvPr id="80" name="TextBox 79"/>
          <p:cNvSpPr txBox="1"/>
          <p:nvPr/>
        </p:nvSpPr>
        <p:spPr>
          <a:xfrm>
            <a:off x="7488612" y="2405053"/>
            <a:ext cx="1569660" cy="461665"/>
          </a:xfrm>
          <a:prstGeom prst="rect">
            <a:avLst/>
          </a:prstGeom>
          <a:noFill/>
        </p:spPr>
        <p:txBody>
          <a:bodyPr wrap="none" rtlCol="0">
            <a:spAutoFit/>
          </a:bodyPr>
          <a:lstStyle/>
          <a:p>
            <a:r>
              <a:rPr lang="zh-CN" altLang="en-US" sz="1200" dirty="0">
                <a:solidFill>
                  <a:srgbClr val="C00000"/>
                </a:solidFill>
                <a:latin typeface="方正兰亭细黑_GBK_M" pitchFamily="2" charset="2"/>
                <a:ea typeface="方正兰亭细黑_GBK_M" pitchFamily="2" charset="2"/>
                <a:cs typeface="方正兰亭细黑_GBK_M" pitchFamily="2" charset="2"/>
              </a:rPr>
              <a:t>添加文字内容，内容</a:t>
            </a:r>
            <a:endParaRPr lang="en-US" altLang="zh-CN" sz="1200" dirty="0">
              <a:solidFill>
                <a:srgbClr val="C00000"/>
              </a:solidFill>
              <a:latin typeface="方正兰亭细黑_GBK_M" pitchFamily="2" charset="2"/>
              <a:ea typeface="方正兰亭细黑_GBK_M" pitchFamily="2" charset="2"/>
              <a:cs typeface="方正兰亭细黑_GBK_M" pitchFamily="2" charset="2"/>
            </a:endParaRPr>
          </a:p>
          <a:p>
            <a:r>
              <a:rPr lang="zh-CN" altLang="en-US" sz="1200" dirty="0">
                <a:solidFill>
                  <a:srgbClr val="C00000"/>
                </a:solidFill>
                <a:latin typeface="方正兰亭细黑_GBK_M" pitchFamily="2" charset="2"/>
                <a:ea typeface="方正兰亭细黑_GBK_M" pitchFamily="2" charset="2"/>
                <a:cs typeface="方正兰亭细黑_GBK_M" pitchFamily="2" charset="2"/>
              </a:rPr>
              <a:t>详尽简要清晰。</a:t>
            </a:r>
            <a:endParaRPr lang="en-US" altLang="zh-CN" sz="1200" dirty="0">
              <a:solidFill>
                <a:srgbClr val="C00000"/>
              </a:solidFill>
              <a:latin typeface="方正兰亭细黑_GBK_M" pitchFamily="2" charset="2"/>
              <a:ea typeface="方正兰亭细黑_GBK_M" pitchFamily="2" charset="2"/>
              <a:cs typeface="方正兰亭细黑_GBK_M" pitchFamily="2" charset="2"/>
            </a:endParaRPr>
          </a:p>
        </p:txBody>
      </p:sp>
      <p:sp>
        <p:nvSpPr>
          <p:cNvPr id="83" name="TextBox 82"/>
          <p:cNvSpPr txBox="1"/>
          <p:nvPr/>
        </p:nvSpPr>
        <p:spPr>
          <a:xfrm>
            <a:off x="6703782" y="3228327"/>
            <a:ext cx="1569660" cy="461665"/>
          </a:xfrm>
          <a:prstGeom prst="rect">
            <a:avLst/>
          </a:prstGeom>
          <a:noFill/>
        </p:spPr>
        <p:txBody>
          <a:bodyPr wrap="none" rtlCol="0">
            <a:spAutoFit/>
          </a:bodyPr>
          <a:lstStyle/>
          <a:p>
            <a:r>
              <a:rPr lang="zh-CN" altLang="en-US" sz="1200" dirty="0">
                <a:solidFill>
                  <a:srgbClr val="C00000"/>
                </a:solidFill>
                <a:latin typeface="方正兰亭细黑_GBK_M" pitchFamily="2" charset="2"/>
                <a:ea typeface="方正兰亭细黑_GBK_M" pitchFamily="2" charset="2"/>
                <a:cs typeface="方正兰亭细黑_GBK_M" pitchFamily="2" charset="2"/>
              </a:rPr>
              <a:t>添加文字内容，内容</a:t>
            </a:r>
            <a:endParaRPr lang="en-US" altLang="zh-CN" sz="1200" dirty="0">
              <a:solidFill>
                <a:srgbClr val="C00000"/>
              </a:solidFill>
              <a:latin typeface="方正兰亭细黑_GBK_M" pitchFamily="2" charset="2"/>
              <a:ea typeface="方正兰亭细黑_GBK_M" pitchFamily="2" charset="2"/>
              <a:cs typeface="方正兰亭细黑_GBK_M" pitchFamily="2" charset="2"/>
            </a:endParaRPr>
          </a:p>
          <a:p>
            <a:r>
              <a:rPr lang="zh-CN" altLang="en-US" sz="1200" dirty="0">
                <a:solidFill>
                  <a:srgbClr val="C00000"/>
                </a:solidFill>
                <a:latin typeface="方正兰亭细黑_GBK_M" pitchFamily="2" charset="2"/>
                <a:ea typeface="方正兰亭细黑_GBK_M" pitchFamily="2" charset="2"/>
                <a:cs typeface="方正兰亭细黑_GBK_M" pitchFamily="2" charset="2"/>
              </a:rPr>
              <a:t>详尽简要清晰。</a:t>
            </a:r>
            <a:endParaRPr lang="en-US" altLang="zh-CN" sz="1200" dirty="0">
              <a:solidFill>
                <a:srgbClr val="C00000"/>
              </a:solidFill>
              <a:latin typeface="方正兰亭细黑_GBK_M" pitchFamily="2" charset="2"/>
              <a:ea typeface="方正兰亭细黑_GBK_M" pitchFamily="2" charset="2"/>
              <a:cs typeface="方正兰亭细黑_GBK_M" pitchFamily="2" charset="2"/>
            </a:endParaRPr>
          </a:p>
        </p:txBody>
      </p:sp>
      <p:sp>
        <p:nvSpPr>
          <p:cNvPr id="84" name="TextBox 83"/>
          <p:cNvSpPr txBox="1"/>
          <p:nvPr/>
        </p:nvSpPr>
        <p:spPr>
          <a:xfrm>
            <a:off x="5632219" y="3890418"/>
            <a:ext cx="1569660" cy="461665"/>
          </a:xfrm>
          <a:prstGeom prst="rect">
            <a:avLst/>
          </a:prstGeom>
          <a:noFill/>
        </p:spPr>
        <p:txBody>
          <a:bodyPr wrap="none" rtlCol="0">
            <a:spAutoFit/>
          </a:bodyPr>
          <a:lstStyle/>
          <a:p>
            <a:r>
              <a:rPr lang="zh-CN" altLang="en-US" sz="1200" dirty="0">
                <a:solidFill>
                  <a:srgbClr val="C00000"/>
                </a:solidFill>
                <a:latin typeface="方正兰亭细黑_GBK_M" pitchFamily="2" charset="2"/>
                <a:ea typeface="方正兰亭细黑_GBK_M" pitchFamily="2" charset="2"/>
                <a:cs typeface="方正兰亭细黑_GBK_M" pitchFamily="2" charset="2"/>
              </a:rPr>
              <a:t>添加文字内容，内容</a:t>
            </a:r>
            <a:endParaRPr lang="en-US" altLang="zh-CN" sz="1200" dirty="0">
              <a:solidFill>
                <a:srgbClr val="C00000"/>
              </a:solidFill>
              <a:latin typeface="方正兰亭细黑_GBK_M" pitchFamily="2" charset="2"/>
              <a:ea typeface="方正兰亭细黑_GBK_M" pitchFamily="2" charset="2"/>
              <a:cs typeface="方正兰亭细黑_GBK_M" pitchFamily="2" charset="2"/>
            </a:endParaRPr>
          </a:p>
          <a:p>
            <a:r>
              <a:rPr lang="zh-CN" altLang="en-US" sz="1200" dirty="0">
                <a:solidFill>
                  <a:srgbClr val="C00000"/>
                </a:solidFill>
                <a:latin typeface="方正兰亭细黑_GBK_M" pitchFamily="2" charset="2"/>
                <a:ea typeface="方正兰亭细黑_GBK_M" pitchFamily="2" charset="2"/>
                <a:cs typeface="方正兰亭细黑_GBK_M" pitchFamily="2" charset="2"/>
              </a:rPr>
              <a:t>详尽简要清晰。</a:t>
            </a:r>
            <a:endParaRPr lang="en-US" altLang="zh-CN" sz="1200" dirty="0">
              <a:solidFill>
                <a:srgbClr val="C00000"/>
              </a:solidFill>
              <a:latin typeface="方正兰亭细黑_GBK_M" pitchFamily="2" charset="2"/>
              <a:ea typeface="方正兰亭细黑_GBK_M" pitchFamily="2" charset="2"/>
              <a:cs typeface="方正兰亭细黑_GBK_M" pitchFamily="2" charset="2"/>
            </a:endParaRPr>
          </a:p>
        </p:txBody>
      </p:sp>
      <p:sp>
        <p:nvSpPr>
          <p:cNvPr id="85" name="TextBox 84"/>
          <p:cNvSpPr txBox="1"/>
          <p:nvPr/>
        </p:nvSpPr>
        <p:spPr>
          <a:xfrm>
            <a:off x="108251" y="2376477"/>
            <a:ext cx="1569660" cy="461665"/>
          </a:xfrm>
          <a:prstGeom prst="rect">
            <a:avLst/>
          </a:prstGeom>
          <a:noFill/>
        </p:spPr>
        <p:txBody>
          <a:bodyPr wrap="none" rtlCol="0">
            <a:spAutoFit/>
          </a:bodyPr>
          <a:lstStyle/>
          <a:p>
            <a:r>
              <a:rPr lang="zh-CN" altLang="en-US" sz="1200" dirty="0">
                <a:solidFill>
                  <a:srgbClr val="C00000"/>
                </a:solidFill>
                <a:latin typeface="方正兰亭细黑_GBK_M" pitchFamily="2" charset="2"/>
                <a:ea typeface="方正兰亭细黑_GBK_M" pitchFamily="2" charset="2"/>
                <a:cs typeface="方正兰亭细黑_GBK_M" pitchFamily="2" charset="2"/>
              </a:rPr>
              <a:t>添加文字内容，内容</a:t>
            </a:r>
            <a:endParaRPr lang="en-US" altLang="zh-CN" sz="1200" dirty="0">
              <a:solidFill>
                <a:srgbClr val="C00000"/>
              </a:solidFill>
              <a:latin typeface="方正兰亭细黑_GBK_M" pitchFamily="2" charset="2"/>
              <a:ea typeface="方正兰亭细黑_GBK_M" pitchFamily="2" charset="2"/>
              <a:cs typeface="方正兰亭细黑_GBK_M" pitchFamily="2" charset="2"/>
            </a:endParaRPr>
          </a:p>
          <a:p>
            <a:r>
              <a:rPr lang="zh-CN" altLang="en-US" sz="1200" dirty="0">
                <a:solidFill>
                  <a:srgbClr val="C00000"/>
                </a:solidFill>
                <a:latin typeface="方正兰亭细黑_GBK_M" pitchFamily="2" charset="2"/>
                <a:ea typeface="方正兰亭细黑_GBK_M" pitchFamily="2" charset="2"/>
                <a:cs typeface="方正兰亭细黑_GBK_M" pitchFamily="2" charset="2"/>
              </a:rPr>
              <a:t>详尽简要清晰。</a:t>
            </a:r>
            <a:endParaRPr lang="en-US" altLang="zh-CN" sz="1200" dirty="0">
              <a:solidFill>
                <a:srgbClr val="C00000"/>
              </a:solidFill>
              <a:latin typeface="方正兰亭细黑_GBK_M" pitchFamily="2" charset="2"/>
              <a:ea typeface="方正兰亭细黑_GBK_M" pitchFamily="2" charset="2"/>
              <a:cs typeface="方正兰亭细黑_GBK_M" pitchFamily="2" charset="2"/>
            </a:endParaRPr>
          </a:p>
        </p:txBody>
      </p:sp>
      <p:sp>
        <p:nvSpPr>
          <p:cNvPr id="86" name="TextBox 85"/>
          <p:cNvSpPr txBox="1"/>
          <p:nvPr/>
        </p:nvSpPr>
        <p:spPr>
          <a:xfrm>
            <a:off x="706349" y="3266837"/>
            <a:ext cx="1569660" cy="461665"/>
          </a:xfrm>
          <a:prstGeom prst="rect">
            <a:avLst/>
          </a:prstGeom>
          <a:noFill/>
        </p:spPr>
        <p:txBody>
          <a:bodyPr wrap="none" rtlCol="0">
            <a:spAutoFit/>
          </a:bodyPr>
          <a:lstStyle/>
          <a:p>
            <a:r>
              <a:rPr lang="zh-CN" altLang="en-US" sz="1200" dirty="0">
                <a:solidFill>
                  <a:srgbClr val="C00000"/>
                </a:solidFill>
                <a:latin typeface="方正兰亭细黑_GBK_M" pitchFamily="2" charset="2"/>
                <a:ea typeface="方正兰亭细黑_GBK_M" pitchFamily="2" charset="2"/>
                <a:cs typeface="方正兰亭细黑_GBK_M" pitchFamily="2" charset="2"/>
              </a:rPr>
              <a:t>添加文字内容，内容</a:t>
            </a:r>
            <a:endParaRPr lang="en-US" altLang="zh-CN" sz="1200" dirty="0">
              <a:solidFill>
                <a:srgbClr val="C00000"/>
              </a:solidFill>
              <a:latin typeface="方正兰亭细黑_GBK_M" pitchFamily="2" charset="2"/>
              <a:ea typeface="方正兰亭细黑_GBK_M" pitchFamily="2" charset="2"/>
              <a:cs typeface="方正兰亭细黑_GBK_M" pitchFamily="2" charset="2"/>
            </a:endParaRPr>
          </a:p>
          <a:p>
            <a:r>
              <a:rPr lang="zh-CN" altLang="en-US" sz="1200" dirty="0">
                <a:solidFill>
                  <a:srgbClr val="C00000"/>
                </a:solidFill>
                <a:latin typeface="方正兰亭细黑_GBK_M" pitchFamily="2" charset="2"/>
                <a:ea typeface="方正兰亭细黑_GBK_M" pitchFamily="2" charset="2"/>
                <a:cs typeface="方正兰亭细黑_GBK_M" pitchFamily="2" charset="2"/>
              </a:rPr>
              <a:t>详尽简要清晰。</a:t>
            </a:r>
            <a:endParaRPr lang="en-US" altLang="zh-CN" sz="1200" dirty="0">
              <a:solidFill>
                <a:srgbClr val="C00000"/>
              </a:solidFill>
              <a:latin typeface="方正兰亭细黑_GBK_M" pitchFamily="2" charset="2"/>
              <a:ea typeface="方正兰亭细黑_GBK_M" pitchFamily="2" charset="2"/>
              <a:cs typeface="方正兰亭细黑_GBK_M" pitchFamily="2" charset="2"/>
            </a:endParaRPr>
          </a:p>
        </p:txBody>
      </p:sp>
      <p:sp>
        <p:nvSpPr>
          <p:cNvPr id="87" name="TextBox 86"/>
          <p:cNvSpPr txBox="1"/>
          <p:nvPr/>
        </p:nvSpPr>
        <p:spPr>
          <a:xfrm>
            <a:off x="1734678" y="3890417"/>
            <a:ext cx="1569660" cy="461665"/>
          </a:xfrm>
          <a:prstGeom prst="rect">
            <a:avLst/>
          </a:prstGeom>
          <a:noFill/>
        </p:spPr>
        <p:txBody>
          <a:bodyPr wrap="none" rtlCol="0">
            <a:spAutoFit/>
          </a:bodyPr>
          <a:lstStyle/>
          <a:p>
            <a:r>
              <a:rPr lang="zh-CN" altLang="en-US" sz="1200" dirty="0">
                <a:solidFill>
                  <a:srgbClr val="C00000"/>
                </a:solidFill>
                <a:latin typeface="方正兰亭细黑_GBK_M" pitchFamily="2" charset="2"/>
                <a:ea typeface="方正兰亭细黑_GBK_M" pitchFamily="2" charset="2"/>
                <a:cs typeface="方正兰亭细黑_GBK_M" pitchFamily="2" charset="2"/>
              </a:rPr>
              <a:t>添加文字内容，内容</a:t>
            </a:r>
            <a:endParaRPr lang="en-US" altLang="zh-CN" sz="1200" dirty="0">
              <a:solidFill>
                <a:srgbClr val="C00000"/>
              </a:solidFill>
              <a:latin typeface="方正兰亭细黑_GBK_M" pitchFamily="2" charset="2"/>
              <a:ea typeface="方正兰亭细黑_GBK_M" pitchFamily="2" charset="2"/>
              <a:cs typeface="方正兰亭细黑_GBK_M" pitchFamily="2" charset="2"/>
            </a:endParaRPr>
          </a:p>
          <a:p>
            <a:r>
              <a:rPr lang="zh-CN" altLang="en-US" sz="1200" dirty="0">
                <a:solidFill>
                  <a:srgbClr val="C00000"/>
                </a:solidFill>
                <a:latin typeface="方正兰亭细黑_GBK_M" pitchFamily="2" charset="2"/>
                <a:ea typeface="方正兰亭细黑_GBK_M" pitchFamily="2" charset="2"/>
                <a:cs typeface="方正兰亭细黑_GBK_M" pitchFamily="2" charset="2"/>
              </a:rPr>
              <a:t>详尽简要清晰。</a:t>
            </a:r>
            <a:endParaRPr lang="en-US" altLang="zh-CN" sz="1200" dirty="0">
              <a:solidFill>
                <a:srgbClr val="C00000"/>
              </a:solidFill>
              <a:latin typeface="方正兰亭细黑_GBK_M" pitchFamily="2" charset="2"/>
              <a:ea typeface="方正兰亭细黑_GBK_M" pitchFamily="2" charset="2"/>
              <a:cs typeface="方正兰亭细黑_GBK_M" pitchFamily="2" charset="2"/>
            </a:endParaRPr>
          </a:p>
        </p:txBody>
      </p:sp>
      <p:sp>
        <p:nvSpPr>
          <p:cNvPr id="88" name="TextBox 87"/>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3396951566"/>
      </p:ext>
    </p:extLst>
  </p:cSld>
  <p:clrMapOvr>
    <a:masterClrMapping/>
  </p:clrMapOvr>
  <p:transition spd="slow">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 presetClass="entr" presetSubtype="4" fill="hold" nodeType="afterEffect" p14:presetBounceEnd="44000">
                                      <p:stCondLst>
                                        <p:cond delay="0"/>
                                      </p:stCondLst>
                                      <p:childTnLst>
                                        <p:set>
                                          <p:cBhvr>
                                            <p:cTn id="27" dur="1" fill="hold">
                                              <p:stCondLst>
                                                <p:cond delay="0"/>
                                              </p:stCondLst>
                                            </p:cTn>
                                            <p:tgtEl>
                                              <p:spTgt spid="75"/>
                                            </p:tgtEl>
                                            <p:attrNameLst>
                                              <p:attrName>style.visibility</p:attrName>
                                            </p:attrNameLst>
                                          </p:cBhvr>
                                          <p:to>
                                            <p:strVal val="visible"/>
                                          </p:to>
                                        </p:set>
                                        <p:anim calcmode="lin" valueType="num" p14:bounceEnd="44000">
                                          <p:cBhvr additive="base">
                                            <p:cTn id="28" dur="500" fill="hold"/>
                                            <p:tgtEl>
                                              <p:spTgt spid="75"/>
                                            </p:tgtEl>
                                            <p:attrNameLst>
                                              <p:attrName>ppt_x</p:attrName>
                                            </p:attrNameLst>
                                          </p:cBhvr>
                                          <p:tavLst>
                                            <p:tav tm="0">
                                              <p:val>
                                                <p:strVal val="#ppt_x"/>
                                              </p:val>
                                            </p:tav>
                                            <p:tav tm="100000">
                                              <p:val>
                                                <p:strVal val="#ppt_x"/>
                                              </p:val>
                                            </p:tav>
                                          </p:tavLst>
                                        </p:anim>
                                        <p:anim calcmode="lin" valueType="num" p14:bounceEnd="44000">
                                          <p:cBhvr additive="base">
                                            <p:cTn id="29" dur="500" fill="hold"/>
                                            <p:tgtEl>
                                              <p:spTgt spid="75"/>
                                            </p:tgtEl>
                                            <p:attrNameLst>
                                              <p:attrName>ppt_y</p:attrName>
                                            </p:attrNameLst>
                                          </p:cBhvr>
                                          <p:tavLst>
                                            <p:tav tm="0">
                                              <p:val>
                                                <p:strVal val="1+#ppt_h/2"/>
                                              </p:val>
                                            </p:tav>
                                            <p:tav tm="100000">
                                              <p:val>
                                                <p:strVal val="#ppt_y"/>
                                              </p:val>
                                            </p:tav>
                                          </p:tavLst>
                                        </p:anim>
                                      </p:childTnLst>
                                    </p:cTn>
                                  </p:par>
                                </p:childTnLst>
                              </p:cTn>
                            </p:par>
                            <p:par>
                              <p:cTn id="30" fill="hold">
                                <p:stCondLst>
                                  <p:cond delay="1600"/>
                                </p:stCondLst>
                                <p:childTnLst>
                                  <p:par>
                                    <p:cTn id="31" presetID="18" presetClass="entr" presetSubtype="12" fill="hold" nodeType="after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strips(downLeft)">
                                          <p:cBhvr>
                                            <p:cTn id="33" dur="500"/>
                                            <p:tgtEl>
                                              <p:spTgt spid="58"/>
                                            </p:tgtEl>
                                          </p:cBhvr>
                                        </p:animEffect>
                                      </p:childTnLst>
                                    </p:cTn>
                                  </p:par>
                                  <p:par>
                                    <p:cTn id="34" presetID="18" presetClass="entr" presetSubtype="12" fill="hold"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strips(downLeft)">
                                          <p:cBhvr>
                                            <p:cTn id="36" dur="500"/>
                                            <p:tgtEl>
                                              <p:spTgt spid="59"/>
                                            </p:tgtEl>
                                          </p:cBhvr>
                                        </p:animEffect>
                                      </p:childTnLst>
                                    </p:cTn>
                                  </p:par>
                                  <p:par>
                                    <p:cTn id="37" presetID="18" presetClass="entr" presetSubtype="12"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strips(downLeft)">
                                          <p:cBhvr>
                                            <p:cTn id="39" dur="500"/>
                                            <p:tgtEl>
                                              <p:spTgt spid="64"/>
                                            </p:tgtEl>
                                          </p:cBhvr>
                                        </p:animEffect>
                                      </p:childTnLst>
                                    </p:cTn>
                                  </p:par>
                                  <p:par>
                                    <p:cTn id="40" presetID="18" presetClass="entr" presetSubtype="6" fill="hold"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strips(downRight)">
                                          <p:cBhvr>
                                            <p:cTn id="42" dur="500"/>
                                            <p:tgtEl>
                                              <p:spTgt spid="65"/>
                                            </p:tgtEl>
                                          </p:cBhvr>
                                        </p:animEffect>
                                      </p:childTnLst>
                                    </p:cTn>
                                  </p:par>
                                  <p:par>
                                    <p:cTn id="43" presetID="18" presetClass="entr" presetSubtype="6" fill="hold" nodeType="with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strips(downRight)">
                                          <p:cBhvr>
                                            <p:cTn id="45" dur="500"/>
                                            <p:tgtEl>
                                              <p:spTgt spid="67"/>
                                            </p:tgtEl>
                                          </p:cBhvr>
                                        </p:animEffect>
                                      </p:childTnLst>
                                    </p:cTn>
                                  </p:par>
                                  <p:par>
                                    <p:cTn id="46" presetID="18" presetClass="entr" presetSubtype="6" fill="hold" nodeType="with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strips(downRight)">
                                          <p:cBhvr>
                                            <p:cTn id="48" dur="500"/>
                                            <p:tgtEl>
                                              <p:spTgt spid="68"/>
                                            </p:tgtEl>
                                          </p:cBhvr>
                                        </p:animEffect>
                                      </p:childTnLst>
                                    </p:cTn>
                                  </p:par>
                                  <p:par>
                                    <p:cTn id="49" presetID="53" presetClass="entr" presetSubtype="16" fill="hold" grpId="0" nodeType="withEffect">
                                      <p:stCondLst>
                                        <p:cond delay="300"/>
                                      </p:stCondLst>
                                      <p:childTnLst>
                                        <p:set>
                                          <p:cBhvr>
                                            <p:cTn id="50" dur="1" fill="hold">
                                              <p:stCondLst>
                                                <p:cond delay="0"/>
                                              </p:stCondLst>
                                            </p:cTn>
                                            <p:tgtEl>
                                              <p:spTgt spid="74"/>
                                            </p:tgtEl>
                                            <p:attrNameLst>
                                              <p:attrName>style.visibility</p:attrName>
                                            </p:attrNameLst>
                                          </p:cBhvr>
                                          <p:to>
                                            <p:strVal val="visible"/>
                                          </p:to>
                                        </p:set>
                                        <p:anim calcmode="lin" valueType="num">
                                          <p:cBhvr>
                                            <p:cTn id="51" dur="500" fill="hold"/>
                                            <p:tgtEl>
                                              <p:spTgt spid="74"/>
                                            </p:tgtEl>
                                            <p:attrNameLst>
                                              <p:attrName>ppt_w</p:attrName>
                                            </p:attrNameLst>
                                          </p:cBhvr>
                                          <p:tavLst>
                                            <p:tav tm="0">
                                              <p:val>
                                                <p:fltVal val="0"/>
                                              </p:val>
                                            </p:tav>
                                            <p:tav tm="100000">
                                              <p:val>
                                                <p:strVal val="#ppt_w"/>
                                              </p:val>
                                            </p:tav>
                                          </p:tavLst>
                                        </p:anim>
                                        <p:anim calcmode="lin" valueType="num">
                                          <p:cBhvr>
                                            <p:cTn id="52" dur="500" fill="hold"/>
                                            <p:tgtEl>
                                              <p:spTgt spid="74"/>
                                            </p:tgtEl>
                                            <p:attrNameLst>
                                              <p:attrName>ppt_h</p:attrName>
                                            </p:attrNameLst>
                                          </p:cBhvr>
                                          <p:tavLst>
                                            <p:tav tm="0">
                                              <p:val>
                                                <p:fltVal val="0"/>
                                              </p:val>
                                            </p:tav>
                                            <p:tav tm="100000">
                                              <p:val>
                                                <p:strVal val="#ppt_h"/>
                                              </p:val>
                                            </p:tav>
                                          </p:tavLst>
                                        </p:anim>
                                        <p:animEffect transition="in" filter="fade">
                                          <p:cBhvr>
                                            <p:cTn id="53" dur="500"/>
                                            <p:tgtEl>
                                              <p:spTgt spid="74"/>
                                            </p:tgtEl>
                                          </p:cBhvr>
                                        </p:animEffect>
                                      </p:childTnLst>
                                    </p:cTn>
                                  </p:par>
                                  <p:par>
                                    <p:cTn id="54" presetID="53" presetClass="entr" presetSubtype="16" fill="hold" grpId="0" nodeType="withEffect">
                                      <p:stCondLst>
                                        <p:cond delay="300"/>
                                      </p:stCondLst>
                                      <p:childTnLst>
                                        <p:set>
                                          <p:cBhvr>
                                            <p:cTn id="55" dur="1" fill="hold">
                                              <p:stCondLst>
                                                <p:cond delay="0"/>
                                              </p:stCondLst>
                                            </p:cTn>
                                            <p:tgtEl>
                                              <p:spTgt spid="69"/>
                                            </p:tgtEl>
                                            <p:attrNameLst>
                                              <p:attrName>style.visibility</p:attrName>
                                            </p:attrNameLst>
                                          </p:cBhvr>
                                          <p:to>
                                            <p:strVal val="visible"/>
                                          </p:to>
                                        </p:set>
                                        <p:anim calcmode="lin" valueType="num">
                                          <p:cBhvr>
                                            <p:cTn id="56" dur="500" fill="hold"/>
                                            <p:tgtEl>
                                              <p:spTgt spid="69"/>
                                            </p:tgtEl>
                                            <p:attrNameLst>
                                              <p:attrName>ppt_w</p:attrName>
                                            </p:attrNameLst>
                                          </p:cBhvr>
                                          <p:tavLst>
                                            <p:tav tm="0">
                                              <p:val>
                                                <p:fltVal val="0"/>
                                              </p:val>
                                            </p:tav>
                                            <p:tav tm="100000">
                                              <p:val>
                                                <p:strVal val="#ppt_w"/>
                                              </p:val>
                                            </p:tav>
                                          </p:tavLst>
                                        </p:anim>
                                        <p:anim calcmode="lin" valueType="num">
                                          <p:cBhvr>
                                            <p:cTn id="57" dur="500" fill="hold"/>
                                            <p:tgtEl>
                                              <p:spTgt spid="69"/>
                                            </p:tgtEl>
                                            <p:attrNameLst>
                                              <p:attrName>ppt_h</p:attrName>
                                            </p:attrNameLst>
                                          </p:cBhvr>
                                          <p:tavLst>
                                            <p:tav tm="0">
                                              <p:val>
                                                <p:fltVal val="0"/>
                                              </p:val>
                                            </p:tav>
                                            <p:tav tm="100000">
                                              <p:val>
                                                <p:strVal val="#ppt_h"/>
                                              </p:val>
                                            </p:tav>
                                          </p:tavLst>
                                        </p:anim>
                                        <p:animEffect transition="in" filter="fade">
                                          <p:cBhvr>
                                            <p:cTn id="58" dur="500"/>
                                            <p:tgtEl>
                                              <p:spTgt spid="69"/>
                                            </p:tgtEl>
                                          </p:cBhvr>
                                        </p:animEffect>
                                      </p:childTnLst>
                                    </p:cTn>
                                  </p:par>
                                  <p:par>
                                    <p:cTn id="59" presetID="53" presetClass="entr" presetSubtype="16" fill="hold" grpId="0" nodeType="withEffect">
                                      <p:stCondLst>
                                        <p:cond delay="300"/>
                                      </p:stCondLst>
                                      <p:childTnLst>
                                        <p:set>
                                          <p:cBhvr>
                                            <p:cTn id="60" dur="1" fill="hold">
                                              <p:stCondLst>
                                                <p:cond delay="0"/>
                                              </p:stCondLst>
                                            </p:cTn>
                                            <p:tgtEl>
                                              <p:spTgt spid="70"/>
                                            </p:tgtEl>
                                            <p:attrNameLst>
                                              <p:attrName>style.visibility</p:attrName>
                                            </p:attrNameLst>
                                          </p:cBhvr>
                                          <p:to>
                                            <p:strVal val="visible"/>
                                          </p:to>
                                        </p:set>
                                        <p:anim calcmode="lin" valueType="num">
                                          <p:cBhvr>
                                            <p:cTn id="61" dur="500" fill="hold"/>
                                            <p:tgtEl>
                                              <p:spTgt spid="70"/>
                                            </p:tgtEl>
                                            <p:attrNameLst>
                                              <p:attrName>ppt_w</p:attrName>
                                            </p:attrNameLst>
                                          </p:cBhvr>
                                          <p:tavLst>
                                            <p:tav tm="0">
                                              <p:val>
                                                <p:fltVal val="0"/>
                                              </p:val>
                                            </p:tav>
                                            <p:tav tm="100000">
                                              <p:val>
                                                <p:strVal val="#ppt_w"/>
                                              </p:val>
                                            </p:tav>
                                          </p:tavLst>
                                        </p:anim>
                                        <p:anim calcmode="lin" valueType="num">
                                          <p:cBhvr>
                                            <p:cTn id="62" dur="500" fill="hold"/>
                                            <p:tgtEl>
                                              <p:spTgt spid="70"/>
                                            </p:tgtEl>
                                            <p:attrNameLst>
                                              <p:attrName>ppt_h</p:attrName>
                                            </p:attrNameLst>
                                          </p:cBhvr>
                                          <p:tavLst>
                                            <p:tav tm="0">
                                              <p:val>
                                                <p:fltVal val="0"/>
                                              </p:val>
                                            </p:tav>
                                            <p:tav tm="100000">
                                              <p:val>
                                                <p:strVal val="#ppt_h"/>
                                              </p:val>
                                            </p:tav>
                                          </p:tavLst>
                                        </p:anim>
                                        <p:animEffect transition="in" filter="fade">
                                          <p:cBhvr>
                                            <p:cTn id="63" dur="500"/>
                                            <p:tgtEl>
                                              <p:spTgt spid="70"/>
                                            </p:tgtEl>
                                          </p:cBhvr>
                                        </p:animEffect>
                                      </p:childTnLst>
                                    </p:cTn>
                                  </p:par>
                                  <p:par>
                                    <p:cTn id="64" presetID="53" presetClass="entr" presetSubtype="16" fill="hold" grpId="0" nodeType="withEffect">
                                      <p:stCondLst>
                                        <p:cond delay="300"/>
                                      </p:stCondLst>
                                      <p:childTnLst>
                                        <p:set>
                                          <p:cBhvr>
                                            <p:cTn id="65" dur="1" fill="hold">
                                              <p:stCondLst>
                                                <p:cond delay="0"/>
                                              </p:stCondLst>
                                            </p:cTn>
                                            <p:tgtEl>
                                              <p:spTgt spid="71"/>
                                            </p:tgtEl>
                                            <p:attrNameLst>
                                              <p:attrName>style.visibility</p:attrName>
                                            </p:attrNameLst>
                                          </p:cBhvr>
                                          <p:to>
                                            <p:strVal val="visible"/>
                                          </p:to>
                                        </p:set>
                                        <p:anim calcmode="lin" valueType="num">
                                          <p:cBhvr>
                                            <p:cTn id="66" dur="500" fill="hold"/>
                                            <p:tgtEl>
                                              <p:spTgt spid="71"/>
                                            </p:tgtEl>
                                            <p:attrNameLst>
                                              <p:attrName>ppt_w</p:attrName>
                                            </p:attrNameLst>
                                          </p:cBhvr>
                                          <p:tavLst>
                                            <p:tav tm="0">
                                              <p:val>
                                                <p:fltVal val="0"/>
                                              </p:val>
                                            </p:tav>
                                            <p:tav tm="100000">
                                              <p:val>
                                                <p:strVal val="#ppt_w"/>
                                              </p:val>
                                            </p:tav>
                                          </p:tavLst>
                                        </p:anim>
                                        <p:anim calcmode="lin" valueType="num">
                                          <p:cBhvr>
                                            <p:cTn id="67" dur="500" fill="hold"/>
                                            <p:tgtEl>
                                              <p:spTgt spid="71"/>
                                            </p:tgtEl>
                                            <p:attrNameLst>
                                              <p:attrName>ppt_h</p:attrName>
                                            </p:attrNameLst>
                                          </p:cBhvr>
                                          <p:tavLst>
                                            <p:tav tm="0">
                                              <p:val>
                                                <p:fltVal val="0"/>
                                              </p:val>
                                            </p:tav>
                                            <p:tav tm="100000">
                                              <p:val>
                                                <p:strVal val="#ppt_h"/>
                                              </p:val>
                                            </p:tav>
                                          </p:tavLst>
                                        </p:anim>
                                        <p:animEffect transition="in" filter="fade">
                                          <p:cBhvr>
                                            <p:cTn id="68" dur="500"/>
                                            <p:tgtEl>
                                              <p:spTgt spid="71"/>
                                            </p:tgtEl>
                                          </p:cBhvr>
                                        </p:animEffect>
                                      </p:childTnLst>
                                    </p:cTn>
                                  </p:par>
                                  <p:par>
                                    <p:cTn id="69" presetID="53" presetClass="entr" presetSubtype="16" fill="hold" grpId="0" nodeType="withEffect">
                                      <p:stCondLst>
                                        <p:cond delay="300"/>
                                      </p:stCondLst>
                                      <p:childTnLst>
                                        <p:set>
                                          <p:cBhvr>
                                            <p:cTn id="70" dur="1" fill="hold">
                                              <p:stCondLst>
                                                <p:cond delay="0"/>
                                              </p:stCondLst>
                                            </p:cTn>
                                            <p:tgtEl>
                                              <p:spTgt spid="72"/>
                                            </p:tgtEl>
                                            <p:attrNameLst>
                                              <p:attrName>style.visibility</p:attrName>
                                            </p:attrNameLst>
                                          </p:cBhvr>
                                          <p:to>
                                            <p:strVal val="visible"/>
                                          </p:to>
                                        </p:set>
                                        <p:anim calcmode="lin" valueType="num">
                                          <p:cBhvr>
                                            <p:cTn id="71" dur="500" fill="hold"/>
                                            <p:tgtEl>
                                              <p:spTgt spid="72"/>
                                            </p:tgtEl>
                                            <p:attrNameLst>
                                              <p:attrName>ppt_w</p:attrName>
                                            </p:attrNameLst>
                                          </p:cBhvr>
                                          <p:tavLst>
                                            <p:tav tm="0">
                                              <p:val>
                                                <p:fltVal val="0"/>
                                              </p:val>
                                            </p:tav>
                                            <p:tav tm="100000">
                                              <p:val>
                                                <p:strVal val="#ppt_w"/>
                                              </p:val>
                                            </p:tav>
                                          </p:tavLst>
                                        </p:anim>
                                        <p:anim calcmode="lin" valueType="num">
                                          <p:cBhvr>
                                            <p:cTn id="72" dur="500" fill="hold"/>
                                            <p:tgtEl>
                                              <p:spTgt spid="72"/>
                                            </p:tgtEl>
                                            <p:attrNameLst>
                                              <p:attrName>ppt_h</p:attrName>
                                            </p:attrNameLst>
                                          </p:cBhvr>
                                          <p:tavLst>
                                            <p:tav tm="0">
                                              <p:val>
                                                <p:fltVal val="0"/>
                                              </p:val>
                                            </p:tav>
                                            <p:tav tm="100000">
                                              <p:val>
                                                <p:strVal val="#ppt_h"/>
                                              </p:val>
                                            </p:tav>
                                          </p:tavLst>
                                        </p:anim>
                                        <p:animEffect transition="in" filter="fade">
                                          <p:cBhvr>
                                            <p:cTn id="73" dur="500"/>
                                            <p:tgtEl>
                                              <p:spTgt spid="72"/>
                                            </p:tgtEl>
                                          </p:cBhvr>
                                        </p:animEffect>
                                      </p:childTnLst>
                                    </p:cTn>
                                  </p:par>
                                  <p:par>
                                    <p:cTn id="74" presetID="53" presetClass="entr" presetSubtype="16" fill="hold" grpId="0" nodeType="withEffect">
                                      <p:stCondLst>
                                        <p:cond delay="300"/>
                                      </p:stCondLst>
                                      <p:childTnLst>
                                        <p:set>
                                          <p:cBhvr>
                                            <p:cTn id="75" dur="1" fill="hold">
                                              <p:stCondLst>
                                                <p:cond delay="0"/>
                                              </p:stCondLst>
                                            </p:cTn>
                                            <p:tgtEl>
                                              <p:spTgt spid="73"/>
                                            </p:tgtEl>
                                            <p:attrNameLst>
                                              <p:attrName>style.visibility</p:attrName>
                                            </p:attrNameLst>
                                          </p:cBhvr>
                                          <p:to>
                                            <p:strVal val="visible"/>
                                          </p:to>
                                        </p:set>
                                        <p:anim calcmode="lin" valueType="num">
                                          <p:cBhvr>
                                            <p:cTn id="76" dur="500" fill="hold"/>
                                            <p:tgtEl>
                                              <p:spTgt spid="73"/>
                                            </p:tgtEl>
                                            <p:attrNameLst>
                                              <p:attrName>ppt_w</p:attrName>
                                            </p:attrNameLst>
                                          </p:cBhvr>
                                          <p:tavLst>
                                            <p:tav tm="0">
                                              <p:val>
                                                <p:fltVal val="0"/>
                                              </p:val>
                                            </p:tav>
                                            <p:tav tm="100000">
                                              <p:val>
                                                <p:strVal val="#ppt_w"/>
                                              </p:val>
                                            </p:tav>
                                          </p:tavLst>
                                        </p:anim>
                                        <p:anim calcmode="lin" valueType="num">
                                          <p:cBhvr>
                                            <p:cTn id="77" dur="500" fill="hold"/>
                                            <p:tgtEl>
                                              <p:spTgt spid="73"/>
                                            </p:tgtEl>
                                            <p:attrNameLst>
                                              <p:attrName>ppt_h</p:attrName>
                                            </p:attrNameLst>
                                          </p:cBhvr>
                                          <p:tavLst>
                                            <p:tav tm="0">
                                              <p:val>
                                                <p:fltVal val="0"/>
                                              </p:val>
                                            </p:tav>
                                            <p:tav tm="100000">
                                              <p:val>
                                                <p:strVal val="#ppt_h"/>
                                              </p:val>
                                            </p:tav>
                                          </p:tavLst>
                                        </p:anim>
                                        <p:animEffect transition="in" filter="fade">
                                          <p:cBhvr>
                                            <p:cTn id="78" dur="500"/>
                                            <p:tgtEl>
                                              <p:spTgt spid="73"/>
                                            </p:tgtEl>
                                          </p:cBhvr>
                                        </p:animEffect>
                                      </p:childTnLst>
                                    </p:cTn>
                                  </p:par>
                                </p:childTnLst>
                              </p:cTn>
                            </p:par>
                            <p:par>
                              <p:cTn id="79" fill="hold">
                                <p:stCondLst>
                                  <p:cond delay="2400"/>
                                </p:stCondLst>
                                <p:childTnLst>
                                  <p:par>
                                    <p:cTn id="80" presetID="12" presetClass="entr" presetSubtype="8" fill="hold" grpId="0" nodeType="afterEffect">
                                      <p:stCondLst>
                                        <p:cond delay="0"/>
                                      </p:stCondLst>
                                      <p:childTnLst>
                                        <p:set>
                                          <p:cBhvr>
                                            <p:cTn id="81" dur="1" fill="hold">
                                              <p:stCondLst>
                                                <p:cond delay="0"/>
                                              </p:stCondLst>
                                            </p:cTn>
                                            <p:tgtEl>
                                              <p:spTgt spid="80"/>
                                            </p:tgtEl>
                                            <p:attrNameLst>
                                              <p:attrName>style.visibility</p:attrName>
                                            </p:attrNameLst>
                                          </p:cBhvr>
                                          <p:to>
                                            <p:strVal val="visible"/>
                                          </p:to>
                                        </p:set>
                                        <p:anim calcmode="lin" valueType="num">
                                          <p:cBhvr additive="base">
                                            <p:cTn id="82" dur="500"/>
                                            <p:tgtEl>
                                              <p:spTgt spid="80"/>
                                            </p:tgtEl>
                                            <p:attrNameLst>
                                              <p:attrName>ppt_x</p:attrName>
                                            </p:attrNameLst>
                                          </p:cBhvr>
                                          <p:tavLst>
                                            <p:tav tm="0">
                                              <p:val>
                                                <p:strVal val="#ppt_x-#ppt_w*1.125000"/>
                                              </p:val>
                                            </p:tav>
                                            <p:tav tm="100000">
                                              <p:val>
                                                <p:strVal val="#ppt_x"/>
                                              </p:val>
                                            </p:tav>
                                          </p:tavLst>
                                        </p:anim>
                                        <p:animEffect transition="in" filter="wipe(right)">
                                          <p:cBhvr>
                                            <p:cTn id="83" dur="500"/>
                                            <p:tgtEl>
                                              <p:spTgt spid="80"/>
                                            </p:tgtEl>
                                          </p:cBhvr>
                                        </p:animEffect>
                                      </p:childTnLst>
                                    </p:cTn>
                                  </p:par>
                                  <p:par>
                                    <p:cTn id="84" presetID="12" presetClass="entr" presetSubtype="8" fill="hold" grpId="0" nodeType="withEffect">
                                      <p:stCondLst>
                                        <p:cond delay="0"/>
                                      </p:stCondLst>
                                      <p:childTnLst>
                                        <p:set>
                                          <p:cBhvr>
                                            <p:cTn id="85" dur="1" fill="hold">
                                              <p:stCondLst>
                                                <p:cond delay="0"/>
                                              </p:stCondLst>
                                            </p:cTn>
                                            <p:tgtEl>
                                              <p:spTgt spid="83"/>
                                            </p:tgtEl>
                                            <p:attrNameLst>
                                              <p:attrName>style.visibility</p:attrName>
                                            </p:attrNameLst>
                                          </p:cBhvr>
                                          <p:to>
                                            <p:strVal val="visible"/>
                                          </p:to>
                                        </p:set>
                                        <p:anim calcmode="lin" valueType="num">
                                          <p:cBhvr additive="base">
                                            <p:cTn id="86" dur="500"/>
                                            <p:tgtEl>
                                              <p:spTgt spid="83"/>
                                            </p:tgtEl>
                                            <p:attrNameLst>
                                              <p:attrName>ppt_x</p:attrName>
                                            </p:attrNameLst>
                                          </p:cBhvr>
                                          <p:tavLst>
                                            <p:tav tm="0">
                                              <p:val>
                                                <p:strVal val="#ppt_x-#ppt_w*1.125000"/>
                                              </p:val>
                                            </p:tav>
                                            <p:tav tm="100000">
                                              <p:val>
                                                <p:strVal val="#ppt_x"/>
                                              </p:val>
                                            </p:tav>
                                          </p:tavLst>
                                        </p:anim>
                                        <p:animEffect transition="in" filter="wipe(right)">
                                          <p:cBhvr>
                                            <p:cTn id="87" dur="500"/>
                                            <p:tgtEl>
                                              <p:spTgt spid="83"/>
                                            </p:tgtEl>
                                          </p:cBhvr>
                                        </p:animEffect>
                                      </p:childTnLst>
                                    </p:cTn>
                                  </p:par>
                                  <p:par>
                                    <p:cTn id="88" presetID="12" presetClass="entr" presetSubtype="8" fill="hold" grpId="0" nodeType="withEffect">
                                      <p:stCondLst>
                                        <p:cond delay="0"/>
                                      </p:stCondLst>
                                      <p:childTnLst>
                                        <p:set>
                                          <p:cBhvr>
                                            <p:cTn id="89" dur="1" fill="hold">
                                              <p:stCondLst>
                                                <p:cond delay="0"/>
                                              </p:stCondLst>
                                            </p:cTn>
                                            <p:tgtEl>
                                              <p:spTgt spid="84"/>
                                            </p:tgtEl>
                                            <p:attrNameLst>
                                              <p:attrName>style.visibility</p:attrName>
                                            </p:attrNameLst>
                                          </p:cBhvr>
                                          <p:to>
                                            <p:strVal val="visible"/>
                                          </p:to>
                                        </p:set>
                                        <p:anim calcmode="lin" valueType="num">
                                          <p:cBhvr additive="base">
                                            <p:cTn id="90" dur="500"/>
                                            <p:tgtEl>
                                              <p:spTgt spid="84"/>
                                            </p:tgtEl>
                                            <p:attrNameLst>
                                              <p:attrName>ppt_x</p:attrName>
                                            </p:attrNameLst>
                                          </p:cBhvr>
                                          <p:tavLst>
                                            <p:tav tm="0">
                                              <p:val>
                                                <p:strVal val="#ppt_x-#ppt_w*1.125000"/>
                                              </p:val>
                                            </p:tav>
                                            <p:tav tm="100000">
                                              <p:val>
                                                <p:strVal val="#ppt_x"/>
                                              </p:val>
                                            </p:tav>
                                          </p:tavLst>
                                        </p:anim>
                                        <p:animEffect transition="in" filter="wipe(right)">
                                          <p:cBhvr>
                                            <p:cTn id="91" dur="500"/>
                                            <p:tgtEl>
                                              <p:spTgt spid="84"/>
                                            </p:tgtEl>
                                          </p:cBhvr>
                                        </p:animEffect>
                                      </p:childTnLst>
                                    </p:cTn>
                                  </p:par>
                                  <p:par>
                                    <p:cTn id="92" presetID="12" presetClass="entr" presetSubtype="2" fill="hold" grpId="0" nodeType="withEffect">
                                      <p:stCondLst>
                                        <p:cond delay="0"/>
                                      </p:stCondLst>
                                      <p:childTnLst>
                                        <p:set>
                                          <p:cBhvr>
                                            <p:cTn id="93" dur="1" fill="hold">
                                              <p:stCondLst>
                                                <p:cond delay="0"/>
                                              </p:stCondLst>
                                            </p:cTn>
                                            <p:tgtEl>
                                              <p:spTgt spid="85"/>
                                            </p:tgtEl>
                                            <p:attrNameLst>
                                              <p:attrName>style.visibility</p:attrName>
                                            </p:attrNameLst>
                                          </p:cBhvr>
                                          <p:to>
                                            <p:strVal val="visible"/>
                                          </p:to>
                                        </p:set>
                                        <p:anim calcmode="lin" valueType="num">
                                          <p:cBhvr additive="base">
                                            <p:cTn id="94" dur="500"/>
                                            <p:tgtEl>
                                              <p:spTgt spid="85"/>
                                            </p:tgtEl>
                                            <p:attrNameLst>
                                              <p:attrName>ppt_x</p:attrName>
                                            </p:attrNameLst>
                                          </p:cBhvr>
                                          <p:tavLst>
                                            <p:tav tm="0">
                                              <p:val>
                                                <p:strVal val="#ppt_x+#ppt_w*1.125000"/>
                                              </p:val>
                                            </p:tav>
                                            <p:tav tm="100000">
                                              <p:val>
                                                <p:strVal val="#ppt_x"/>
                                              </p:val>
                                            </p:tav>
                                          </p:tavLst>
                                        </p:anim>
                                        <p:animEffect transition="in" filter="wipe(left)">
                                          <p:cBhvr>
                                            <p:cTn id="95" dur="500"/>
                                            <p:tgtEl>
                                              <p:spTgt spid="85"/>
                                            </p:tgtEl>
                                          </p:cBhvr>
                                        </p:animEffect>
                                      </p:childTnLst>
                                    </p:cTn>
                                  </p:par>
                                  <p:par>
                                    <p:cTn id="96" presetID="12" presetClass="entr" presetSubtype="2" fill="hold" grpId="0" nodeType="withEffect">
                                      <p:stCondLst>
                                        <p:cond delay="0"/>
                                      </p:stCondLst>
                                      <p:childTnLst>
                                        <p:set>
                                          <p:cBhvr>
                                            <p:cTn id="97" dur="1" fill="hold">
                                              <p:stCondLst>
                                                <p:cond delay="0"/>
                                              </p:stCondLst>
                                            </p:cTn>
                                            <p:tgtEl>
                                              <p:spTgt spid="86"/>
                                            </p:tgtEl>
                                            <p:attrNameLst>
                                              <p:attrName>style.visibility</p:attrName>
                                            </p:attrNameLst>
                                          </p:cBhvr>
                                          <p:to>
                                            <p:strVal val="visible"/>
                                          </p:to>
                                        </p:set>
                                        <p:anim calcmode="lin" valueType="num">
                                          <p:cBhvr additive="base">
                                            <p:cTn id="98" dur="500"/>
                                            <p:tgtEl>
                                              <p:spTgt spid="86"/>
                                            </p:tgtEl>
                                            <p:attrNameLst>
                                              <p:attrName>ppt_x</p:attrName>
                                            </p:attrNameLst>
                                          </p:cBhvr>
                                          <p:tavLst>
                                            <p:tav tm="0">
                                              <p:val>
                                                <p:strVal val="#ppt_x+#ppt_w*1.125000"/>
                                              </p:val>
                                            </p:tav>
                                            <p:tav tm="100000">
                                              <p:val>
                                                <p:strVal val="#ppt_x"/>
                                              </p:val>
                                            </p:tav>
                                          </p:tavLst>
                                        </p:anim>
                                        <p:animEffect transition="in" filter="wipe(left)">
                                          <p:cBhvr>
                                            <p:cTn id="99" dur="500"/>
                                            <p:tgtEl>
                                              <p:spTgt spid="86"/>
                                            </p:tgtEl>
                                          </p:cBhvr>
                                        </p:animEffect>
                                      </p:childTnLst>
                                    </p:cTn>
                                  </p:par>
                                  <p:par>
                                    <p:cTn id="100" presetID="12" presetClass="entr" presetSubtype="2" fill="hold" grpId="0" nodeType="withEffect">
                                      <p:stCondLst>
                                        <p:cond delay="0"/>
                                      </p:stCondLst>
                                      <p:childTnLst>
                                        <p:set>
                                          <p:cBhvr>
                                            <p:cTn id="101" dur="1" fill="hold">
                                              <p:stCondLst>
                                                <p:cond delay="0"/>
                                              </p:stCondLst>
                                            </p:cTn>
                                            <p:tgtEl>
                                              <p:spTgt spid="87"/>
                                            </p:tgtEl>
                                            <p:attrNameLst>
                                              <p:attrName>style.visibility</p:attrName>
                                            </p:attrNameLst>
                                          </p:cBhvr>
                                          <p:to>
                                            <p:strVal val="visible"/>
                                          </p:to>
                                        </p:set>
                                        <p:anim calcmode="lin" valueType="num">
                                          <p:cBhvr additive="base">
                                            <p:cTn id="102" dur="500"/>
                                            <p:tgtEl>
                                              <p:spTgt spid="87"/>
                                            </p:tgtEl>
                                            <p:attrNameLst>
                                              <p:attrName>ppt_x</p:attrName>
                                            </p:attrNameLst>
                                          </p:cBhvr>
                                          <p:tavLst>
                                            <p:tav tm="0">
                                              <p:val>
                                                <p:strVal val="#ppt_x+#ppt_w*1.125000"/>
                                              </p:val>
                                            </p:tav>
                                            <p:tav tm="100000">
                                              <p:val>
                                                <p:strVal val="#ppt_x"/>
                                              </p:val>
                                            </p:tav>
                                          </p:tavLst>
                                        </p:anim>
                                        <p:animEffect transition="in" filter="wipe(left)">
                                          <p:cBhvr>
                                            <p:cTn id="103" dur="500"/>
                                            <p:tgtEl>
                                              <p:spTgt spid="87"/>
                                            </p:tgtEl>
                                          </p:cBhvr>
                                        </p:animEffect>
                                      </p:childTnLst>
                                    </p:cTn>
                                  </p:par>
                                </p:childTnLst>
                              </p:cTn>
                            </p:par>
                            <p:par>
                              <p:cTn id="104" fill="hold">
                                <p:stCondLst>
                                  <p:cond delay="2900"/>
                                </p:stCondLst>
                                <p:childTnLst>
                                  <p:par>
                                    <p:cTn id="105" presetID="10" presetClass="entr" presetSubtype="0" fill="hold" grpId="0" nodeType="afterEffect">
                                      <p:stCondLst>
                                        <p:cond delay="0"/>
                                      </p:stCondLst>
                                      <p:childTnLst>
                                        <p:set>
                                          <p:cBhvr>
                                            <p:cTn id="106" dur="1" fill="hold">
                                              <p:stCondLst>
                                                <p:cond delay="0"/>
                                              </p:stCondLst>
                                            </p:cTn>
                                            <p:tgtEl>
                                              <p:spTgt spid="88"/>
                                            </p:tgtEl>
                                            <p:attrNameLst>
                                              <p:attrName>style.visibility</p:attrName>
                                            </p:attrNameLst>
                                          </p:cBhvr>
                                          <p:to>
                                            <p:strVal val="visible"/>
                                          </p:to>
                                        </p:set>
                                        <p:animEffect transition="in" filter="fade">
                                          <p:cBhvr>
                                            <p:cTn id="107" dur="2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69" grpId="0" animBg="1"/>
          <p:bldP spid="70" grpId="0" animBg="1"/>
          <p:bldP spid="71" grpId="0" animBg="1"/>
          <p:bldP spid="72" grpId="0" animBg="1"/>
          <p:bldP spid="73" grpId="0" animBg="1"/>
          <p:bldP spid="74" grpId="0" animBg="1"/>
          <p:bldP spid="80" grpId="0"/>
          <p:bldP spid="83" grpId="0"/>
          <p:bldP spid="84" grpId="0"/>
          <p:bldP spid="85" grpId="0"/>
          <p:bldP spid="86" grpId="0"/>
          <p:bldP spid="87" grpId="0"/>
          <p:bldP spid="8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 presetClass="entr" presetSubtype="4" fill="hold" nodeType="afterEffect">
                                      <p:stCondLst>
                                        <p:cond delay="0"/>
                                      </p:stCondLst>
                                      <p:childTnLst>
                                        <p:set>
                                          <p:cBhvr>
                                            <p:cTn id="27" dur="1" fill="hold">
                                              <p:stCondLst>
                                                <p:cond delay="0"/>
                                              </p:stCondLst>
                                            </p:cTn>
                                            <p:tgtEl>
                                              <p:spTgt spid="75"/>
                                            </p:tgtEl>
                                            <p:attrNameLst>
                                              <p:attrName>style.visibility</p:attrName>
                                            </p:attrNameLst>
                                          </p:cBhvr>
                                          <p:to>
                                            <p:strVal val="visible"/>
                                          </p:to>
                                        </p:set>
                                        <p:anim calcmode="lin" valueType="num">
                                          <p:cBhvr additive="base">
                                            <p:cTn id="28" dur="500" fill="hold"/>
                                            <p:tgtEl>
                                              <p:spTgt spid="75"/>
                                            </p:tgtEl>
                                            <p:attrNameLst>
                                              <p:attrName>ppt_x</p:attrName>
                                            </p:attrNameLst>
                                          </p:cBhvr>
                                          <p:tavLst>
                                            <p:tav tm="0">
                                              <p:val>
                                                <p:strVal val="#ppt_x"/>
                                              </p:val>
                                            </p:tav>
                                            <p:tav tm="100000">
                                              <p:val>
                                                <p:strVal val="#ppt_x"/>
                                              </p:val>
                                            </p:tav>
                                          </p:tavLst>
                                        </p:anim>
                                        <p:anim calcmode="lin" valueType="num">
                                          <p:cBhvr additive="base">
                                            <p:cTn id="29" dur="500" fill="hold"/>
                                            <p:tgtEl>
                                              <p:spTgt spid="75"/>
                                            </p:tgtEl>
                                            <p:attrNameLst>
                                              <p:attrName>ppt_y</p:attrName>
                                            </p:attrNameLst>
                                          </p:cBhvr>
                                          <p:tavLst>
                                            <p:tav tm="0">
                                              <p:val>
                                                <p:strVal val="1+#ppt_h/2"/>
                                              </p:val>
                                            </p:tav>
                                            <p:tav tm="100000">
                                              <p:val>
                                                <p:strVal val="#ppt_y"/>
                                              </p:val>
                                            </p:tav>
                                          </p:tavLst>
                                        </p:anim>
                                      </p:childTnLst>
                                    </p:cTn>
                                  </p:par>
                                </p:childTnLst>
                              </p:cTn>
                            </p:par>
                            <p:par>
                              <p:cTn id="30" fill="hold">
                                <p:stCondLst>
                                  <p:cond delay="1600"/>
                                </p:stCondLst>
                                <p:childTnLst>
                                  <p:par>
                                    <p:cTn id="31" presetID="18" presetClass="entr" presetSubtype="12" fill="hold" nodeType="after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strips(downLeft)">
                                          <p:cBhvr>
                                            <p:cTn id="33" dur="500"/>
                                            <p:tgtEl>
                                              <p:spTgt spid="58"/>
                                            </p:tgtEl>
                                          </p:cBhvr>
                                        </p:animEffect>
                                      </p:childTnLst>
                                    </p:cTn>
                                  </p:par>
                                  <p:par>
                                    <p:cTn id="34" presetID="18" presetClass="entr" presetSubtype="12" fill="hold"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strips(downLeft)">
                                          <p:cBhvr>
                                            <p:cTn id="36" dur="500"/>
                                            <p:tgtEl>
                                              <p:spTgt spid="59"/>
                                            </p:tgtEl>
                                          </p:cBhvr>
                                        </p:animEffect>
                                      </p:childTnLst>
                                    </p:cTn>
                                  </p:par>
                                  <p:par>
                                    <p:cTn id="37" presetID="18" presetClass="entr" presetSubtype="12"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strips(downLeft)">
                                          <p:cBhvr>
                                            <p:cTn id="39" dur="500"/>
                                            <p:tgtEl>
                                              <p:spTgt spid="64"/>
                                            </p:tgtEl>
                                          </p:cBhvr>
                                        </p:animEffect>
                                      </p:childTnLst>
                                    </p:cTn>
                                  </p:par>
                                  <p:par>
                                    <p:cTn id="40" presetID="18" presetClass="entr" presetSubtype="6" fill="hold"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strips(downRight)">
                                          <p:cBhvr>
                                            <p:cTn id="42" dur="500"/>
                                            <p:tgtEl>
                                              <p:spTgt spid="65"/>
                                            </p:tgtEl>
                                          </p:cBhvr>
                                        </p:animEffect>
                                      </p:childTnLst>
                                    </p:cTn>
                                  </p:par>
                                  <p:par>
                                    <p:cTn id="43" presetID="18" presetClass="entr" presetSubtype="6" fill="hold" nodeType="with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strips(downRight)">
                                          <p:cBhvr>
                                            <p:cTn id="45" dur="500"/>
                                            <p:tgtEl>
                                              <p:spTgt spid="67"/>
                                            </p:tgtEl>
                                          </p:cBhvr>
                                        </p:animEffect>
                                      </p:childTnLst>
                                    </p:cTn>
                                  </p:par>
                                  <p:par>
                                    <p:cTn id="46" presetID="18" presetClass="entr" presetSubtype="6" fill="hold" nodeType="with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strips(downRight)">
                                          <p:cBhvr>
                                            <p:cTn id="48" dur="500"/>
                                            <p:tgtEl>
                                              <p:spTgt spid="68"/>
                                            </p:tgtEl>
                                          </p:cBhvr>
                                        </p:animEffect>
                                      </p:childTnLst>
                                    </p:cTn>
                                  </p:par>
                                  <p:par>
                                    <p:cTn id="49" presetID="53" presetClass="entr" presetSubtype="16" fill="hold" grpId="0" nodeType="withEffect">
                                      <p:stCondLst>
                                        <p:cond delay="300"/>
                                      </p:stCondLst>
                                      <p:childTnLst>
                                        <p:set>
                                          <p:cBhvr>
                                            <p:cTn id="50" dur="1" fill="hold">
                                              <p:stCondLst>
                                                <p:cond delay="0"/>
                                              </p:stCondLst>
                                            </p:cTn>
                                            <p:tgtEl>
                                              <p:spTgt spid="74"/>
                                            </p:tgtEl>
                                            <p:attrNameLst>
                                              <p:attrName>style.visibility</p:attrName>
                                            </p:attrNameLst>
                                          </p:cBhvr>
                                          <p:to>
                                            <p:strVal val="visible"/>
                                          </p:to>
                                        </p:set>
                                        <p:anim calcmode="lin" valueType="num">
                                          <p:cBhvr>
                                            <p:cTn id="51" dur="500" fill="hold"/>
                                            <p:tgtEl>
                                              <p:spTgt spid="74"/>
                                            </p:tgtEl>
                                            <p:attrNameLst>
                                              <p:attrName>ppt_w</p:attrName>
                                            </p:attrNameLst>
                                          </p:cBhvr>
                                          <p:tavLst>
                                            <p:tav tm="0">
                                              <p:val>
                                                <p:fltVal val="0"/>
                                              </p:val>
                                            </p:tav>
                                            <p:tav tm="100000">
                                              <p:val>
                                                <p:strVal val="#ppt_w"/>
                                              </p:val>
                                            </p:tav>
                                          </p:tavLst>
                                        </p:anim>
                                        <p:anim calcmode="lin" valueType="num">
                                          <p:cBhvr>
                                            <p:cTn id="52" dur="500" fill="hold"/>
                                            <p:tgtEl>
                                              <p:spTgt spid="74"/>
                                            </p:tgtEl>
                                            <p:attrNameLst>
                                              <p:attrName>ppt_h</p:attrName>
                                            </p:attrNameLst>
                                          </p:cBhvr>
                                          <p:tavLst>
                                            <p:tav tm="0">
                                              <p:val>
                                                <p:fltVal val="0"/>
                                              </p:val>
                                            </p:tav>
                                            <p:tav tm="100000">
                                              <p:val>
                                                <p:strVal val="#ppt_h"/>
                                              </p:val>
                                            </p:tav>
                                          </p:tavLst>
                                        </p:anim>
                                        <p:animEffect transition="in" filter="fade">
                                          <p:cBhvr>
                                            <p:cTn id="53" dur="500"/>
                                            <p:tgtEl>
                                              <p:spTgt spid="74"/>
                                            </p:tgtEl>
                                          </p:cBhvr>
                                        </p:animEffect>
                                      </p:childTnLst>
                                    </p:cTn>
                                  </p:par>
                                  <p:par>
                                    <p:cTn id="54" presetID="53" presetClass="entr" presetSubtype="16" fill="hold" grpId="0" nodeType="withEffect">
                                      <p:stCondLst>
                                        <p:cond delay="300"/>
                                      </p:stCondLst>
                                      <p:childTnLst>
                                        <p:set>
                                          <p:cBhvr>
                                            <p:cTn id="55" dur="1" fill="hold">
                                              <p:stCondLst>
                                                <p:cond delay="0"/>
                                              </p:stCondLst>
                                            </p:cTn>
                                            <p:tgtEl>
                                              <p:spTgt spid="69"/>
                                            </p:tgtEl>
                                            <p:attrNameLst>
                                              <p:attrName>style.visibility</p:attrName>
                                            </p:attrNameLst>
                                          </p:cBhvr>
                                          <p:to>
                                            <p:strVal val="visible"/>
                                          </p:to>
                                        </p:set>
                                        <p:anim calcmode="lin" valueType="num">
                                          <p:cBhvr>
                                            <p:cTn id="56" dur="500" fill="hold"/>
                                            <p:tgtEl>
                                              <p:spTgt spid="69"/>
                                            </p:tgtEl>
                                            <p:attrNameLst>
                                              <p:attrName>ppt_w</p:attrName>
                                            </p:attrNameLst>
                                          </p:cBhvr>
                                          <p:tavLst>
                                            <p:tav tm="0">
                                              <p:val>
                                                <p:fltVal val="0"/>
                                              </p:val>
                                            </p:tav>
                                            <p:tav tm="100000">
                                              <p:val>
                                                <p:strVal val="#ppt_w"/>
                                              </p:val>
                                            </p:tav>
                                          </p:tavLst>
                                        </p:anim>
                                        <p:anim calcmode="lin" valueType="num">
                                          <p:cBhvr>
                                            <p:cTn id="57" dur="500" fill="hold"/>
                                            <p:tgtEl>
                                              <p:spTgt spid="69"/>
                                            </p:tgtEl>
                                            <p:attrNameLst>
                                              <p:attrName>ppt_h</p:attrName>
                                            </p:attrNameLst>
                                          </p:cBhvr>
                                          <p:tavLst>
                                            <p:tav tm="0">
                                              <p:val>
                                                <p:fltVal val="0"/>
                                              </p:val>
                                            </p:tav>
                                            <p:tav tm="100000">
                                              <p:val>
                                                <p:strVal val="#ppt_h"/>
                                              </p:val>
                                            </p:tav>
                                          </p:tavLst>
                                        </p:anim>
                                        <p:animEffect transition="in" filter="fade">
                                          <p:cBhvr>
                                            <p:cTn id="58" dur="500"/>
                                            <p:tgtEl>
                                              <p:spTgt spid="69"/>
                                            </p:tgtEl>
                                          </p:cBhvr>
                                        </p:animEffect>
                                      </p:childTnLst>
                                    </p:cTn>
                                  </p:par>
                                  <p:par>
                                    <p:cTn id="59" presetID="53" presetClass="entr" presetSubtype="16" fill="hold" grpId="0" nodeType="withEffect">
                                      <p:stCondLst>
                                        <p:cond delay="300"/>
                                      </p:stCondLst>
                                      <p:childTnLst>
                                        <p:set>
                                          <p:cBhvr>
                                            <p:cTn id="60" dur="1" fill="hold">
                                              <p:stCondLst>
                                                <p:cond delay="0"/>
                                              </p:stCondLst>
                                            </p:cTn>
                                            <p:tgtEl>
                                              <p:spTgt spid="70"/>
                                            </p:tgtEl>
                                            <p:attrNameLst>
                                              <p:attrName>style.visibility</p:attrName>
                                            </p:attrNameLst>
                                          </p:cBhvr>
                                          <p:to>
                                            <p:strVal val="visible"/>
                                          </p:to>
                                        </p:set>
                                        <p:anim calcmode="lin" valueType="num">
                                          <p:cBhvr>
                                            <p:cTn id="61" dur="500" fill="hold"/>
                                            <p:tgtEl>
                                              <p:spTgt spid="70"/>
                                            </p:tgtEl>
                                            <p:attrNameLst>
                                              <p:attrName>ppt_w</p:attrName>
                                            </p:attrNameLst>
                                          </p:cBhvr>
                                          <p:tavLst>
                                            <p:tav tm="0">
                                              <p:val>
                                                <p:fltVal val="0"/>
                                              </p:val>
                                            </p:tav>
                                            <p:tav tm="100000">
                                              <p:val>
                                                <p:strVal val="#ppt_w"/>
                                              </p:val>
                                            </p:tav>
                                          </p:tavLst>
                                        </p:anim>
                                        <p:anim calcmode="lin" valueType="num">
                                          <p:cBhvr>
                                            <p:cTn id="62" dur="500" fill="hold"/>
                                            <p:tgtEl>
                                              <p:spTgt spid="70"/>
                                            </p:tgtEl>
                                            <p:attrNameLst>
                                              <p:attrName>ppt_h</p:attrName>
                                            </p:attrNameLst>
                                          </p:cBhvr>
                                          <p:tavLst>
                                            <p:tav tm="0">
                                              <p:val>
                                                <p:fltVal val="0"/>
                                              </p:val>
                                            </p:tav>
                                            <p:tav tm="100000">
                                              <p:val>
                                                <p:strVal val="#ppt_h"/>
                                              </p:val>
                                            </p:tav>
                                          </p:tavLst>
                                        </p:anim>
                                        <p:animEffect transition="in" filter="fade">
                                          <p:cBhvr>
                                            <p:cTn id="63" dur="500"/>
                                            <p:tgtEl>
                                              <p:spTgt spid="70"/>
                                            </p:tgtEl>
                                          </p:cBhvr>
                                        </p:animEffect>
                                      </p:childTnLst>
                                    </p:cTn>
                                  </p:par>
                                  <p:par>
                                    <p:cTn id="64" presetID="53" presetClass="entr" presetSubtype="16" fill="hold" grpId="0" nodeType="withEffect">
                                      <p:stCondLst>
                                        <p:cond delay="300"/>
                                      </p:stCondLst>
                                      <p:childTnLst>
                                        <p:set>
                                          <p:cBhvr>
                                            <p:cTn id="65" dur="1" fill="hold">
                                              <p:stCondLst>
                                                <p:cond delay="0"/>
                                              </p:stCondLst>
                                            </p:cTn>
                                            <p:tgtEl>
                                              <p:spTgt spid="71"/>
                                            </p:tgtEl>
                                            <p:attrNameLst>
                                              <p:attrName>style.visibility</p:attrName>
                                            </p:attrNameLst>
                                          </p:cBhvr>
                                          <p:to>
                                            <p:strVal val="visible"/>
                                          </p:to>
                                        </p:set>
                                        <p:anim calcmode="lin" valueType="num">
                                          <p:cBhvr>
                                            <p:cTn id="66" dur="500" fill="hold"/>
                                            <p:tgtEl>
                                              <p:spTgt spid="71"/>
                                            </p:tgtEl>
                                            <p:attrNameLst>
                                              <p:attrName>ppt_w</p:attrName>
                                            </p:attrNameLst>
                                          </p:cBhvr>
                                          <p:tavLst>
                                            <p:tav tm="0">
                                              <p:val>
                                                <p:fltVal val="0"/>
                                              </p:val>
                                            </p:tav>
                                            <p:tav tm="100000">
                                              <p:val>
                                                <p:strVal val="#ppt_w"/>
                                              </p:val>
                                            </p:tav>
                                          </p:tavLst>
                                        </p:anim>
                                        <p:anim calcmode="lin" valueType="num">
                                          <p:cBhvr>
                                            <p:cTn id="67" dur="500" fill="hold"/>
                                            <p:tgtEl>
                                              <p:spTgt spid="71"/>
                                            </p:tgtEl>
                                            <p:attrNameLst>
                                              <p:attrName>ppt_h</p:attrName>
                                            </p:attrNameLst>
                                          </p:cBhvr>
                                          <p:tavLst>
                                            <p:tav tm="0">
                                              <p:val>
                                                <p:fltVal val="0"/>
                                              </p:val>
                                            </p:tav>
                                            <p:tav tm="100000">
                                              <p:val>
                                                <p:strVal val="#ppt_h"/>
                                              </p:val>
                                            </p:tav>
                                          </p:tavLst>
                                        </p:anim>
                                        <p:animEffect transition="in" filter="fade">
                                          <p:cBhvr>
                                            <p:cTn id="68" dur="500"/>
                                            <p:tgtEl>
                                              <p:spTgt spid="71"/>
                                            </p:tgtEl>
                                          </p:cBhvr>
                                        </p:animEffect>
                                      </p:childTnLst>
                                    </p:cTn>
                                  </p:par>
                                  <p:par>
                                    <p:cTn id="69" presetID="53" presetClass="entr" presetSubtype="16" fill="hold" grpId="0" nodeType="withEffect">
                                      <p:stCondLst>
                                        <p:cond delay="300"/>
                                      </p:stCondLst>
                                      <p:childTnLst>
                                        <p:set>
                                          <p:cBhvr>
                                            <p:cTn id="70" dur="1" fill="hold">
                                              <p:stCondLst>
                                                <p:cond delay="0"/>
                                              </p:stCondLst>
                                            </p:cTn>
                                            <p:tgtEl>
                                              <p:spTgt spid="72"/>
                                            </p:tgtEl>
                                            <p:attrNameLst>
                                              <p:attrName>style.visibility</p:attrName>
                                            </p:attrNameLst>
                                          </p:cBhvr>
                                          <p:to>
                                            <p:strVal val="visible"/>
                                          </p:to>
                                        </p:set>
                                        <p:anim calcmode="lin" valueType="num">
                                          <p:cBhvr>
                                            <p:cTn id="71" dur="500" fill="hold"/>
                                            <p:tgtEl>
                                              <p:spTgt spid="72"/>
                                            </p:tgtEl>
                                            <p:attrNameLst>
                                              <p:attrName>ppt_w</p:attrName>
                                            </p:attrNameLst>
                                          </p:cBhvr>
                                          <p:tavLst>
                                            <p:tav tm="0">
                                              <p:val>
                                                <p:fltVal val="0"/>
                                              </p:val>
                                            </p:tav>
                                            <p:tav tm="100000">
                                              <p:val>
                                                <p:strVal val="#ppt_w"/>
                                              </p:val>
                                            </p:tav>
                                          </p:tavLst>
                                        </p:anim>
                                        <p:anim calcmode="lin" valueType="num">
                                          <p:cBhvr>
                                            <p:cTn id="72" dur="500" fill="hold"/>
                                            <p:tgtEl>
                                              <p:spTgt spid="72"/>
                                            </p:tgtEl>
                                            <p:attrNameLst>
                                              <p:attrName>ppt_h</p:attrName>
                                            </p:attrNameLst>
                                          </p:cBhvr>
                                          <p:tavLst>
                                            <p:tav tm="0">
                                              <p:val>
                                                <p:fltVal val="0"/>
                                              </p:val>
                                            </p:tav>
                                            <p:tav tm="100000">
                                              <p:val>
                                                <p:strVal val="#ppt_h"/>
                                              </p:val>
                                            </p:tav>
                                          </p:tavLst>
                                        </p:anim>
                                        <p:animEffect transition="in" filter="fade">
                                          <p:cBhvr>
                                            <p:cTn id="73" dur="500"/>
                                            <p:tgtEl>
                                              <p:spTgt spid="72"/>
                                            </p:tgtEl>
                                          </p:cBhvr>
                                        </p:animEffect>
                                      </p:childTnLst>
                                    </p:cTn>
                                  </p:par>
                                  <p:par>
                                    <p:cTn id="74" presetID="53" presetClass="entr" presetSubtype="16" fill="hold" grpId="0" nodeType="withEffect">
                                      <p:stCondLst>
                                        <p:cond delay="300"/>
                                      </p:stCondLst>
                                      <p:childTnLst>
                                        <p:set>
                                          <p:cBhvr>
                                            <p:cTn id="75" dur="1" fill="hold">
                                              <p:stCondLst>
                                                <p:cond delay="0"/>
                                              </p:stCondLst>
                                            </p:cTn>
                                            <p:tgtEl>
                                              <p:spTgt spid="73"/>
                                            </p:tgtEl>
                                            <p:attrNameLst>
                                              <p:attrName>style.visibility</p:attrName>
                                            </p:attrNameLst>
                                          </p:cBhvr>
                                          <p:to>
                                            <p:strVal val="visible"/>
                                          </p:to>
                                        </p:set>
                                        <p:anim calcmode="lin" valueType="num">
                                          <p:cBhvr>
                                            <p:cTn id="76" dur="500" fill="hold"/>
                                            <p:tgtEl>
                                              <p:spTgt spid="73"/>
                                            </p:tgtEl>
                                            <p:attrNameLst>
                                              <p:attrName>ppt_w</p:attrName>
                                            </p:attrNameLst>
                                          </p:cBhvr>
                                          <p:tavLst>
                                            <p:tav tm="0">
                                              <p:val>
                                                <p:fltVal val="0"/>
                                              </p:val>
                                            </p:tav>
                                            <p:tav tm="100000">
                                              <p:val>
                                                <p:strVal val="#ppt_w"/>
                                              </p:val>
                                            </p:tav>
                                          </p:tavLst>
                                        </p:anim>
                                        <p:anim calcmode="lin" valueType="num">
                                          <p:cBhvr>
                                            <p:cTn id="77" dur="500" fill="hold"/>
                                            <p:tgtEl>
                                              <p:spTgt spid="73"/>
                                            </p:tgtEl>
                                            <p:attrNameLst>
                                              <p:attrName>ppt_h</p:attrName>
                                            </p:attrNameLst>
                                          </p:cBhvr>
                                          <p:tavLst>
                                            <p:tav tm="0">
                                              <p:val>
                                                <p:fltVal val="0"/>
                                              </p:val>
                                            </p:tav>
                                            <p:tav tm="100000">
                                              <p:val>
                                                <p:strVal val="#ppt_h"/>
                                              </p:val>
                                            </p:tav>
                                          </p:tavLst>
                                        </p:anim>
                                        <p:animEffect transition="in" filter="fade">
                                          <p:cBhvr>
                                            <p:cTn id="78" dur="500"/>
                                            <p:tgtEl>
                                              <p:spTgt spid="73"/>
                                            </p:tgtEl>
                                          </p:cBhvr>
                                        </p:animEffect>
                                      </p:childTnLst>
                                    </p:cTn>
                                  </p:par>
                                </p:childTnLst>
                              </p:cTn>
                            </p:par>
                            <p:par>
                              <p:cTn id="79" fill="hold">
                                <p:stCondLst>
                                  <p:cond delay="2400"/>
                                </p:stCondLst>
                                <p:childTnLst>
                                  <p:par>
                                    <p:cTn id="80" presetID="12" presetClass="entr" presetSubtype="8" fill="hold" grpId="0" nodeType="afterEffect">
                                      <p:stCondLst>
                                        <p:cond delay="0"/>
                                      </p:stCondLst>
                                      <p:childTnLst>
                                        <p:set>
                                          <p:cBhvr>
                                            <p:cTn id="81" dur="1" fill="hold">
                                              <p:stCondLst>
                                                <p:cond delay="0"/>
                                              </p:stCondLst>
                                            </p:cTn>
                                            <p:tgtEl>
                                              <p:spTgt spid="80"/>
                                            </p:tgtEl>
                                            <p:attrNameLst>
                                              <p:attrName>style.visibility</p:attrName>
                                            </p:attrNameLst>
                                          </p:cBhvr>
                                          <p:to>
                                            <p:strVal val="visible"/>
                                          </p:to>
                                        </p:set>
                                        <p:anim calcmode="lin" valueType="num">
                                          <p:cBhvr additive="base">
                                            <p:cTn id="82" dur="500"/>
                                            <p:tgtEl>
                                              <p:spTgt spid="80"/>
                                            </p:tgtEl>
                                            <p:attrNameLst>
                                              <p:attrName>ppt_x</p:attrName>
                                            </p:attrNameLst>
                                          </p:cBhvr>
                                          <p:tavLst>
                                            <p:tav tm="0">
                                              <p:val>
                                                <p:strVal val="#ppt_x-#ppt_w*1.125000"/>
                                              </p:val>
                                            </p:tav>
                                            <p:tav tm="100000">
                                              <p:val>
                                                <p:strVal val="#ppt_x"/>
                                              </p:val>
                                            </p:tav>
                                          </p:tavLst>
                                        </p:anim>
                                        <p:animEffect transition="in" filter="wipe(right)">
                                          <p:cBhvr>
                                            <p:cTn id="83" dur="500"/>
                                            <p:tgtEl>
                                              <p:spTgt spid="80"/>
                                            </p:tgtEl>
                                          </p:cBhvr>
                                        </p:animEffect>
                                      </p:childTnLst>
                                    </p:cTn>
                                  </p:par>
                                  <p:par>
                                    <p:cTn id="84" presetID="12" presetClass="entr" presetSubtype="8" fill="hold" grpId="0" nodeType="withEffect">
                                      <p:stCondLst>
                                        <p:cond delay="0"/>
                                      </p:stCondLst>
                                      <p:childTnLst>
                                        <p:set>
                                          <p:cBhvr>
                                            <p:cTn id="85" dur="1" fill="hold">
                                              <p:stCondLst>
                                                <p:cond delay="0"/>
                                              </p:stCondLst>
                                            </p:cTn>
                                            <p:tgtEl>
                                              <p:spTgt spid="83"/>
                                            </p:tgtEl>
                                            <p:attrNameLst>
                                              <p:attrName>style.visibility</p:attrName>
                                            </p:attrNameLst>
                                          </p:cBhvr>
                                          <p:to>
                                            <p:strVal val="visible"/>
                                          </p:to>
                                        </p:set>
                                        <p:anim calcmode="lin" valueType="num">
                                          <p:cBhvr additive="base">
                                            <p:cTn id="86" dur="500"/>
                                            <p:tgtEl>
                                              <p:spTgt spid="83"/>
                                            </p:tgtEl>
                                            <p:attrNameLst>
                                              <p:attrName>ppt_x</p:attrName>
                                            </p:attrNameLst>
                                          </p:cBhvr>
                                          <p:tavLst>
                                            <p:tav tm="0">
                                              <p:val>
                                                <p:strVal val="#ppt_x-#ppt_w*1.125000"/>
                                              </p:val>
                                            </p:tav>
                                            <p:tav tm="100000">
                                              <p:val>
                                                <p:strVal val="#ppt_x"/>
                                              </p:val>
                                            </p:tav>
                                          </p:tavLst>
                                        </p:anim>
                                        <p:animEffect transition="in" filter="wipe(right)">
                                          <p:cBhvr>
                                            <p:cTn id="87" dur="500"/>
                                            <p:tgtEl>
                                              <p:spTgt spid="83"/>
                                            </p:tgtEl>
                                          </p:cBhvr>
                                        </p:animEffect>
                                      </p:childTnLst>
                                    </p:cTn>
                                  </p:par>
                                  <p:par>
                                    <p:cTn id="88" presetID="12" presetClass="entr" presetSubtype="8" fill="hold" grpId="0" nodeType="withEffect">
                                      <p:stCondLst>
                                        <p:cond delay="0"/>
                                      </p:stCondLst>
                                      <p:childTnLst>
                                        <p:set>
                                          <p:cBhvr>
                                            <p:cTn id="89" dur="1" fill="hold">
                                              <p:stCondLst>
                                                <p:cond delay="0"/>
                                              </p:stCondLst>
                                            </p:cTn>
                                            <p:tgtEl>
                                              <p:spTgt spid="84"/>
                                            </p:tgtEl>
                                            <p:attrNameLst>
                                              <p:attrName>style.visibility</p:attrName>
                                            </p:attrNameLst>
                                          </p:cBhvr>
                                          <p:to>
                                            <p:strVal val="visible"/>
                                          </p:to>
                                        </p:set>
                                        <p:anim calcmode="lin" valueType="num">
                                          <p:cBhvr additive="base">
                                            <p:cTn id="90" dur="500"/>
                                            <p:tgtEl>
                                              <p:spTgt spid="84"/>
                                            </p:tgtEl>
                                            <p:attrNameLst>
                                              <p:attrName>ppt_x</p:attrName>
                                            </p:attrNameLst>
                                          </p:cBhvr>
                                          <p:tavLst>
                                            <p:tav tm="0">
                                              <p:val>
                                                <p:strVal val="#ppt_x-#ppt_w*1.125000"/>
                                              </p:val>
                                            </p:tav>
                                            <p:tav tm="100000">
                                              <p:val>
                                                <p:strVal val="#ppt_x"/>
                                              </p:val>
                                            </p:tav>
                                          </p:tavLst>
                                        </p:anim>
                                        <p:animEffect transition="in" filter="wipe(right)">
                                          <p:cBhvr>
                                            <p:cTn id="91" dur="500"/>
                                            <p:tgtEl>
                                              <p:spTgt spid="84"/>
                                            </p:tgtEl>
                                          </p:cBhvr>
                                        </p:animEffect>
                                      </p:childTnLst>
                                    </p:cTn>
                                  </p:par>
                                  <p:par>
                                    <p:cTn id="92" presetID="12" presetClass="entr" presetSubtype="2" fill="hold" grpId="0" nodeType="withEffect">
                                      <p:stCondLst>
                                        <p:cond delay="0"/>
                                      </p:stCondLst>
                                      <p:childTnLst>
                                        <p:set>
                                          <p:cBhvr>
                                            <p:cTn id="93" dur="1" fill="hold">
                                              <p:stCondLst>
                                                <p:cond delay="0"/>
                                              </p:stCondLst>
                                            </p:cTn>
                                            <p:tgtEl>
                                              <p:spTgt spid="85"/>
                                            </p:tgtEl>
                                            <p:attrNameLst>
                                              <p:attrName>style.visibility</p:attrName>
                                            </p:attrNameLst>
                                          </p:cBhvr>
                                          <p:to>
                                            <p:strVal val="visible"/>
                                          </p:to>
                                        </p:set>
                                        <p:anim calcmode="lin" valueType="num">
                                          <p:cBhvr additive="base">
                                            <p:cTn id="94" dur="500"/>
                                            <p:tgtEl>
                                              <p:spTgt spid="85"/>
                                            </p:tgtEl>
                                            <p:attrNameLst>
                                              <p:attrName>ppt_x</p:attrName>
                                            </p:attrNameLst>
                                          </p:cBhvr>
                                          <p:tavLst>
                                            <p:tav tm="0">
                                              <p:val>
                                                <p:strVal val="#ppt_x+#ppt_w*1.125000"/>
                                              </p:val>
                                            </p:tav>
                                            <p:tav tm="100000">
                                              <p:val>
                                                <p:strVal val="#ppt_x"/>
                                              </p:val>
                                            </p:tav>
                                          </p:tavLst>
                                        </p:anim>
                                        <p:animEffect transition="in" filter="wipe(left)">
                                          <p:cBhvr>
                                            <p:cTn id="95" dur="500"/>
                                            <p:tgtEl>
                                              <p:spTgt spid="85"/>
                                            </p:tgtEl>
                                          </p:cBhvr>
                                        </p:animEffect>
                                      </p:childTnLst>
                                    </p:cTn>
                                  </p:par>
                                  <p:par>
                                    <p:cTn id="96" presetID="12" presetClass="entr" presetSubtype="2" fill="hold" grpId="0" nodeType="withEffect">
                                      <p:stCondLst>
                                        <p:cond delay="0"/>
                                      </p:stCondLst>
                                      <p:childTnLst>
                                        <p:set>
                                          <p:cBhvr>
                                            <p:cTn id="97" dur="1" fill="hold">
                                              <p:stCondLst>
                                                <p:cond delay="0"/>
                                              </p:stCondLst>
                                            </p:cTn>
                                            <p:tgtEl>
                                              <p:spTgt spid="86"/>
                                            </p:tgtEl>
                                            <p:attrNameLst>
                                              <p:attrName>style.visibility</p:attrName>
                                            </p:attrNameLst>
                                          </p:cBhvr>
                                          <p:to>
                                            <p:strVal val="visible"/>
                                          </p:to>
                                        </p:set>
                                        <p:anim calcmode="lin" valueType="num">
                                          <p:cBhvr additive="base">
                                            <p:cTn id="98" dur="500"/>
                                            <p:tgtEl>
                                              <p:spTgt spid="86"/>
                                            </p:tgtEl>
                                            <p:attrNameLst>
                                              <p:attrName>ppt_x</p:attrName>
                                            </p:attrNameLst>
                                          </p:cBhvr>
                                          <p:tavLst>
                                            <p:tav tm="0">
                                              <p:val>
                                                <p:strVal val="#ppt_x+#ppt_w*1.125000"/>
                                              </p:val>
                                            </p:tav>
                                            <p:tav tm="100000">
                                              <p:val>
                                                <p:strVal val="#ppt_x"/>
                                              </p:val>
                                            </p:tav>
                                          </p:tavLst>
                                        </p:anim>
                                        <p:animEffect transition="in" filter="wipe(left)">
                                          <p:cBhvr>
                                            <p:cTn id="99" dur="500"/>
                                            <p:tgtEl>
                                              <p:spTgt spid="86"/>
                                            </p:tgtEl>
                                          </p:cBhvr>
                                        </p:animEffect>
                                      </p:childTnLst>
                                    </p:cTn>
                                  </p:par>
                                  <p:par>
                                    <p:cTn id="100" presetID="12" presetClass="entr" presetSubtype="2" fill="hold" grpId="0" nodeType="withEffect">
                                      <p:stCondLst>
                                        <p:cond delay="0"/>
                                      </p:stCondLst>
                                      <p:childTnLst>
                                        <p:set>
                                          <p:cBhvr>
                                            <p:cTn id="101" dur="1" fill="hold">
                                              <p:stCondLst>
                                                <p:cond delay="0"/>
                                              </p:stCondLst>
                                            </p:cTn>
                                            <p:tgtEl>
                                              <p:spTgt spid="87"/>
                                            </p:tgtEl>
                                            <p:attrNameLst>
                                              <p:attrName>style.visibility</p:attrName>
                                            </p:attrNameLst>
                                          </p:cBhvr>
                                          <p:to>
                                            <p:strVal val="visible"/>
                                          </p:to>
                                        </p:set>
                                        <p:anim calcmode="lin" valueType="num">
                                          <p:cBhvr additive="base">
                                            <p:cTn id="102" dur="500"/>
                                            <p:tgtEl>
                                              <p:spTgt spid="87"/>
                                            </p:tgtEl>
                                            <p:attrNameLst>
                                              <p:attrName>ppt_x</p:attrName>
                                            </p:attrNameLst>
                                          </p:cBhvr>
                                          <p:tavLst>
                                            <p:tav tm="0">
                                              <p:val>
                                                <p:strVal val="#ppt_x+#ppt_w*1.125000"/>
                                              </p:val>
                                            </p:tav>
                                            <p:tav tm="100000">
                                              <p:val>
                                                <p:strVal val="#ppt_x"/>
                                              </p:val>
                                            </p:tav>
                                          </p:tavLst>
                                        </p:anim>
                                        <p:animEffect transition="in" filter="wipe(left)">
                                          <p:cBhvr>
                                            <p:cTn id="103" dur="500"/>
                                            <p:tgtEl>
                                              <p:spTgt spid="87"/>
                                            </p:tgtEl>
                                          </p:cBhvr>
                                        </p:animEffect>
                                      </p:childTnLst>
                                    </p:cTn>
                                  </p:par>
                                </p:childTnLst>
                              </p:cTn>
                            </p:par>
                            <p:par>
                              <p:cTn id="104" fill="hold">
                                <p:stCondLst>
                                  <p:cond delay="2900"/>
                                </p:stCondLst>
                                <p:childTnLst>
                                  <p:par>
                                    <p:cTn id="105" presetID="10" presetClass="entr" presetSubtype="0" fill="hold" grpId="0" nodeType="afterEffect">
                                      <p:stCondLst>
                                        <p:cond delay="0"/>
                                      </p:stCondLst>
                                      <p:childTnLst>
                                        <p:set>
                                          <p:cBhvr>
                                            <p:cTn id="106" dur="1" fill="hold">
                                              <p:stCondLst>
                                                <p:cond delay="0"/>
                                              </p:stCondLst>
                                            </p:cTn>
                                            <p:tgtEl>
                                              <p:spTgt spid="88"/>
                                            </p:tgtEl>
                                            <p:attrNameLst>
                                              <p:attrName>style.visibility</p:attrName>
                                            </p:attrNameLst>
                                          </p:cBhvr>
                                          <p:to>
                                            <p:strVal val="visible"/>
                                          </p:to>
                                        </p:set>
                                        <p:animEffect transition="in" filter="fade">
                                          <p:cBhvr>
                                            <p:cTn id="107" dur="2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69" grpId="0" animBg="1"/>
          <p:bldP spid="70" grpId="0" animBg="1"/>
          <p:bldP spid="71" grpId="0" animBg="1"/>
          <p:bldP spid="72" grpId="0" animBg="1"/>
          <p:bldP spid="73" grpId="0" animBg="1"/>
          <p:bldP spid="74" grpId="0" animBg="1"/>
          <p:bldP spid="80" grpId="0"/>
          <p:bldP spid="83" grpId="0"/>
          <p:bldP spid="84" grpId="0"/>
          <p:bldP spid="85" grpId="0"/>
          <p:bldP spid="86" grpId="0"/>
          <p:bldP spid="87" grpId="0"/>
          <p:bldP spid="88"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实验数据</a:t>
            </a:r>
          </a:p>
        </p:txBody>
      </p:sp>
      <p:sp>
        <p:nvSpPr>
          <p:cNvPr id="27" name="TextBox 26"/>
          <p:cNvSpPr txBox="1"/>
          <p:nvPr/>
        </p:nvSpPr>
        <p:spPr>
          <a:xfrm>
            <a:off x="2390916" y="267886"/>
            <a:ext cx="698589" cy="338554"/>
          </a:xfrm>
          <a:prstGeom prst="rect">
            <a:avLst/>
          </a:prstGeom>
          <a:noFill/>
        </p:spPr>
        <p:txBody>
          <a:bodyPr wrap="none" rtlCol="0">
            <a:spAutoFit/>
          </a:bodyPr>
          <a:lstStyle/>
          <a:p>
            <a:r>
              <a:rPr lang="en-US" altLang="zh-CN" sz="1600" dirty="0">
                <a:solidFill>
                  <a:srgbClr val="C00000"/>
                </a:solidFill>
                <a:latin typeface="Kozuka Gothic Pro R" pitchFamily="34" charset="-128"/>
                <a:ea typeface="Kozuka Gothic Pro R" pitchFamily="34" charset="-128"/>
              </a:rPr>
              <a:t>DATA</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1168280" y="1085351"/>
            <a:ext cx="3171495" cy="3171495"/>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659172" y="2539810"/>
            <a:ext cx="1130909" cy="1130909"/>
            <a:chOff x="659172" y="2539810"/>
            <a:chExt cx="1130909" cy="1130909"/>
          </a:xfrm>
        </p:grpSpPr>
        <p:sp>
          <p:nvSpPr>
            <p:cNvPr id="35" name="椭圆 34"/>
            <p:cNvSpPr/>
            <p:nvPr/>
          </p:nvSpPr>
          <p:spPr>
            <a:xfrm>
              <a:off x="659172" y="2539810"/>
              <a:ext cx="1130909" cy="1130909"/>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47"/>
            <p:cNvSpPr txBox="1"/>
            <p:nvPr/>
          </p:nvSpPr>
          <p:spPr>
            <a:xfrm>
              <a:off x="908957" y="2627556"/>
              <a:ext cx="580608" cy="830997"/>
            </a:xfrm>
            <a:prstGeom prst="rect">
              <a:avLst/>
            </a:prstGeom>
            <a:noFill/>
          </p:spPr>
          <p:txBody>
            <a:bodyPr wrap="none" rtlCol="0">
              <a:spAutoFit/>
            </a:bodyPr>
            <a:lstStyle/>
            <a:p>
              <a:r>
                <a:rPr lang="en-US" altLang="zh-CN" sz="4800" dirty="0">
                  <a:solidFill>
                    <a:schemeClr val="bg1"/>
                  </a:solidFill>
                  <a:latin typeface="Watford DB" pitchFamily="2" charset="0"/>
                  <a:ea typeface="造字工房劲黑（非商用）常规体" pitchFamily="50" charset="-122"/>
                </a:rPr>
                <a:t>C</a:t>
              </a:r>
              <a:endParaRPr lang="zh-CN" altLang="en-US" sz="4800" dirty="0">
                <a:solidFill>
                  <a:schemeClr val="bg1"/>
                </a:solidFill>
                <a:latin typeface="Watford DB" pitchFamily="2" charset="0"/>
                <a:ea typeface="造字工房劲黑（非商用）常规体" pitchFamily="50" charset="-122"/>
              </a:endParaRPr>
            </a:p>
          </p:txBody>
        </p:sp>
      </p:grpSp>
      <p:grpSp>
        <p:nvGrpSpPr>
          <p:cNvPr id="13" name="组合 12"/>
          <p:cNvGrpSpPr/>
          <p:nvPr/>
        </p:nvGrpSpPr>
        <p:grpSpPr>
          <a:xfrm>
            <a:off x="1758454" y="3300716"/>
            <a:ext cx="1583943" cy="1583943"/>
            <a:chOff x="1758454" y="3300716"/>
            <a:chExt cx="1583943" cy="1583943"/>
          </a:xfrm>
        </p:grpSpPr>
        <p:grpSp>
          <p:nvGrpSpPr>
            <p:cNvPr id="36" name="组合 35"/>
            <p:cNvGrpSpPr/>
            <p:nvPr/>
          </p:nvGrpSpPr>
          <p:grpSpPr>
            <a:xfrm>
              <a:off x="1758454" y="3300716"/>
              <a:ext cx="1583943" cy="1583943"/>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椭圆 3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TextBox 48"/>
            <p:cNvSpPr txBox="1"/>
            <p:nvPr/>
          </p:nvSpPr>
          <p:spPr>
            <a:xfrm>
              <a:off x="2184500" y="3587733"/>
              <a:ext cx="752129" cy="1015663"/>
            </a:xfrm>
            <a:prstGeom prst="rect">
              <a:avLst/>
            </a:prstGeom>
            <a:noFill/>
          </p:spPr>
          <p:txBody>
            <a:bodyPr wrap="none" rtlCol="0">
              <a:spAutoFit/>
            </a:bodyPr>
            <a:lstStyle/>
            <a:p>
              <a:r>
                <a:rPr lang="en-US" altLang="zh-CN" sz="6000" dirty="0">
                  <a:latin typeface="Watford DB" pitchFamily="2" charset="0"/>
                  <a:ea typeface="造字工房劲黑（非商用）常规体" pitchFamily="50" charset="-122"/>
                </a:rPr>
                <a:t>D</a:t>
              </a:r>
              <a:endParaRPr lang="zh-CN" altLang="en-US" sz="6000" dirty="0">
                <a:latin typeface="Watford DB" pitchFamily="2" charset="0"/>
                <a:ea typeface="造字工房劲黑（非商用）常规体" pitchFamily="50" charset="-122"/>
              </a:endParaRPr>
            </a:p>
          </p:txBody>
        </p:sp>
      </p:grpSp>
      <p:grpSp>
        <p:nvGrpSpPr>
          <p:cNvPr id="11" name="组合 10"/>
          <p:cNvGrpSpPr/>
          <p:nvPr/>
        </p:nvGrpSpPr>
        <p:grpSpPr>
          <a:xfrm>
            <a:off x="939680" y="1458801"/>
            <a:ext cx="813432" cy="813432"/>
            <a:chOff x="939680" y="1458801"/>
            <a:chExt cx="813432" cy="813432"/>
          </a:xfrm>
        </p:grpSpPr>
        <p:grpSp>
          <p:nvGrpSpPr>
            <p:cNvPr id="32" name="组合 31"/>
            <p:cNvGrpSpPr/>
            <p:nvPr/>
          </p:nvGrpSpPr>
          <p:grpSpPr>
            <a:xfrm>
              <a:off x="939680" y="1458801"/>
              <a:ext cx="813432" cy="813432"/>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椭圆 3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TextBox 49"/>
            <p:cNvSpPr txBox="1"/>
            <p:nvPr/>
          </p:nvSpPr>
          <p:spPr>
            <a:xfrm>
              <a:off x="1088748" y="1565452"/>
              <a:ext cx="484428" cy="584775"/>
            </a:xfrm>
            <a:prstGeom prst="rect">
              <a:avLst/>
            </a:prstGeom>
            <a:noFill/>
          </p:spPr>
          <p:txBody>
            <a:bodyPr wrap="none" rtlCol="0">
              <a:spAutoFit/>
            </a:bodyPr>
            <a:lstStyle/>
            <a:p>
              <a:r>
                <a:rPr lang="en-US" altLang="zh-CN" sz="3200" dirty="0">
                  <a:latin typeface="Watford DB" pitchFamily="2" charset="0"/>
                  <a:ea typeface="造字工房劲黑（非商用）常规体" pitchFamily="50" charset="-122"/>
                </a:rPr>
                <a:t>B</a:t>
              </a:r>
              <a:endParaRPr lang="zh-CN" altLang="en-US" sz="3200" dirty="0">
                <a:latin typeface="Watford DB" pitchFamily="2" charset="0"/>
                <a:ea typeface="造字工房劲黑（非商用）常规体" pitchFamily="50" charset="-122"/>
              </a:endParaRPr>
            </a:p>
          </p:txBody>
        </p:sp>
      </p:grpSp>
      <p:grpSp>
        <p:nvGrpSpPr>
          <p:cNvPr id="10" name="组合 9"/>
          <p:cNvGrpSpPr/>
          <p:nvPr/>
        </p:nvGrpSpPr>
        <p:grpSpPr>
          <a:xfrm>
            <a:off x="1732409" y="996451"/>
            <a:ext cx="559417" cy="559417"/>
            <a:chOff x="1732409" y="996451"/>
            <a:chExt cx="559417" cy="559417"/>
          </a:xfrm>
        </p:grpSpPr>
        <p:sp>
          <p:nvSpPr>
            <p:cNvPr id="31" name="椭圆 30"/>
            <p:cNvSpPr/>
            <p:nvPr/>
          </p:nvSpPr>
          <p:spPr>
            <a:xfrm>
              <a:off x="1732409" y="996451"/>
              <a:ext cx="559417" cy="559417"/>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TextBox 50"/>
            <p:cNvSpPr txBox="1"/>
            <p:nvPr/>
          </p:nvSpPr>
          <p:spPr>
            <a:xfrm>
              <a:off x="1808937" y="1049342"/>
              <a:ext cx="383438" cy="400110"/>
            </a:xfrm>
            <a:prstGeom prst="rect">
              <a:avLst/>
            </a:prstGeom>
            <a:noFill/>
          </p:spPr>
          <p:txBody>
            <a:bodyPr wrap="none" rtlCol="0">
              <a:spAutoFit/>
            </a:bodyPr>
            <a:lstStyle/>
            <a:p>
              <a:r>
                <a:rPr lang="en-US" altLang="zh-CN" sz="2000" dirty="0">
                  <a:solidFill>
                    <a:schemeClr val="bg1"/>
                  </a:solidFill>
                  <a:latin typeface="Watford DB" pitchFamily="2" charset="0"/>
                  <a:ea typeface="造字工房劲黑（非商用）常规体" pitchFamily="50" charset="-122"/>
                </a:rPr>
                <a:t>A</a:t>
              </a:r>
              <a:endParaRPr lang="zh-CN" altLang="en-US" sz="2000" dirty="0">
                <a:solidFill>
                  <a:schemeClr val="bg1"/>
                </a:solidFill>
                <a:latin typeface="Watford DB" pitchFamily="2" charset="0"/>
                <a:ea typeface="造字工房劲黑（非商用）常规体" pitchFamily="50" charset="-122"/>
              </a:endParaRPr>
            </a:p>
          </p:txBody>
        </p:sp>
      </p:grpSp>
      <p:grpSp>
        <p:nvGrpSpPr>
          <p:cNvPr id="14" name="组合 13"/>
          <p:cNvGrpSpPr/>
          <p:nvPr/>
        </p:nvGrpSpPr>
        <p:grpSpPr>
          <a:xfrm>
            <a:off x="3273321" y="1746824"/>
            <a:ext cx="2209109" cy="2209109"/>
            <a:chOff x="3273321" y="1746824"/>
            <a:chExt cx="2209109" cy="2209109"/>
          </a:xfrm>
        </p:grpSpPr>
        <p:sp>
          <p:nvSpPr>
            <p:cNvPr id="39" name="椭圆 38"/>
            <p:cNvSpPr/>
            <p:nvPr/>
          </p:nvSpPr>
          <p:spPr>
            <a:xfrm>
              <a:off x="3273321" y="1746824"/>
              <a:ext cx="2209109" cy="2209109"/>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51"/>
            <p:cNvSpPr txBox="1"/>
            <p:nvPr/>
          </p:nvSpPr>
          <p:spPr>
            <a:xfrm>
              <a:off x="3949886" y="1997410"/>
              <a:ext cx="914033" cy="1569660"/>
            </a:xfrm>
            <a:prstGeom prst="rect">
              <a:avLst/>
            </a:prstGeom>
            <a:noFill/>
          </p:spPr>
          <p:txBody>
            <a:bodyPr wrap="none" rtlCol="0">
              <a:spAutoFit/>
            </a:bodyPr>
            <a:lstStyle/>
            <a:p>
              <a:r>
                <a:rPr lang="en-US" altLang="zh-CN" sz="9600" dirty="0">
                  <a:solidFill>
                    <a:schemeClr val="bg1"/>
                  </a:solidFill>
                  <a:latin typeface="Watford DB" pitchFamily="2" charset="0"/>
                  <a:ea typeface="造字工房劲黑（非商用）常规体" pitchFamily="50" charset="-122"/>
                </a:rPr>
                <a:t>E</a:t>
              </a:r>
              <a:endParaRPr lang="zh-CN" altLang="en-US" sz="9600" dirty="0">
                <a:solidFill>
                  <a:schemeClr val="bg1"/>
                </a:solidFill>
                <a:latin typeface="Watford DB" pitchFamily="2" charset="0"/>
                <a:ea typeface="造字工房劲黑（非商用）常规体" pitchFamily="50" charset="-122"/>
              </a:endParaRPr>
            </a:p>
          </p:txBody>
        </p:sp>
      </p:grpSp>
      <p:sp>
        <p:nvSpPr>
          <p:cNvPr id="15" name="矩形 14"/>
          <p:cNvSpPr/>
          <p:nvPr/>
        </p:nvSpPr>
        <p:spPr>
          <a:xfrm>
            <a:off x="2000656" y="2271917"/>
            <a:ext cx="1265090" cy="646331"/>
          </a:xfrm>
          <a:prstGeom prst="rect">
            <a:avLst/>
          </a:prstGeom>
        </p:spPr>
        <p:txBody>
          <a:bodyPr wrap="none">
            <a:spAutoFit/>
          </a:bodyPr>
          <a:lstStyle/>
          <a:p>
            <a:r>
              <a:rPr lang="en-US" altLang="zh-CN" sz="3600" dirty="0">
                <a:solidFill>
                  <a:srgbClr val="C00000"/>
                </a:solidFill>
                <a:latin typeface="Kozuka Gothic Pro R" pitchFamily="34" charset="-128"/>
                <a:ea typeface="Kozuka Gothic Pro R" pitchFamily="34" charset="-128"/>
              </a:rPr>
              <a:t>TITLE</a:t>
            </a:r>
            <a:endParaRPr lang="zh-CN" altLang="en-US" sz="3600" dirty="0">
              <a:solidFill>
                <a:srgbClr val="C00000"/>
              </a:solidFill>
              <a:latin typeface="Kozuka Gothic Pro R" pitchFamily="34" charset="-128"/>
              <a:ea typeface="Kozuka Gothic Pro R" pitchFamily="34" charset="-128"/>
            </a:endParaRPr>
          </a:p>
        </p:txBody>
      </p:sp>
      <p:sp>
        <p:nvSpPr>
          <p:cNvPr id="60" name="TextBox 59"/>
          <p:cNvSpPr txBox="1"/>
          <p:nvPr/>
        </p:nvSpPr>
        <p:spPr>
          <a:xfrm>
            <a:off x="5817337" y="1165837"/>
            <a:ext cx="1107996" cy="276999"/>
          </a:xfrm>
          <a:prstGeom prst="rect">
            <a:avLst/>
          </a:prstGeom>
          <a:noFill/>
        </p:spPr>
        <p:txBody>
          <a:bodyPr wrap="none" rtlCol="0">
            <a:spAutoFit/>
          </a:bodyPr>
          <a:lstStyle/>
          <a:p>
            <a:r>
              <a:rPr lang="zh-CN" altLang="en-US" sz="1200" dirty="0">
                <a:solidFill>
                  <a:srgbClr val="C00000"/>
                </a:solidFill>
                <a:latin typeface="方正兰亭细黑_GBK" pitchFamily="2" charset="-122"/>
                <a:ea typeface="方正兰亭细黑_GBK" pitchFamily="2" charset="-122"/>
              </a:rPr>
              <a:t>添加文字标题</a:t>
            </a:r>
          </a:p>
        </p:txBody>
      </p:sp>
      <p:sp>
        <p:nvSpPr>
          <p:cNvPr id="61" name="TextBox 60"/>
          <p:cNvSpPr txBox="1"/>
          <p:nvPr/>
        </p:nvSpPr>
        <p:spPr>
          <a:xfrm>
            <a:off x="5817337" y="1325154"/>
            <a:ext cx="2646878" cy="276999"/>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添加文字内容，内容详尽简要清晰。</a:t>
            </a:r>
            <a:endParaRPr lang="en-US" altLang="zh-CN" sz="1200" dirty="0">
              <a:latin typeface="方正兰亭细黑_GBK_M" pitchFamily="2" charset="2"/>
              <a:ea typeface="方正兰亭细黑_GBK_M" pitchFamily="2" charset="2"/>
              <a:cs typeface="方正兰亭细黑_GBK_M" pitchFamily="2" charset="2"/>
            </a:endParaRPr>
          </a:p>
        </p:txBody>
      </p:sp>
      <p:cxnSp>
        <p:nvCxnSpPr>
          <p:cNvPr id="62" name="直接连接符 61"/>
          <p:cNvCxnSpPr/>
          <p:nvPr/>
        </p:nvCxnSpPr>
        <p:spPr>
          <a:xfrm flipV="1">
            <a:off x="5688716" y="1175827"/>
            <a:ext cx="0" cy="40906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5817337" y="1894280"/>
            <a:ext cx="1107996" cy="276999"/>
          </a:xfrm>
          <a:prstGeom prst="rect">
            <a:avLst/>
          </a:prstGeom>
          <a:noFill/>
        </p:spPr>
        <p:txBody>
          <a:bodyPr wrap="none" rtlCol="0">
            <a:spAutoFit/>
          </a:bodyPr>
          <a:lstStyle/>
          <a:p>
            <a:r>
              <a:rPr lang="zh-CN" altLang="en-US" sz="1200" dirty="0">
                <a:solidFill>
                  <a:srgbClr val="C00000"/>
                </a:solidFill>
                <a:latin typeface="方正兰亭细黑_GBK" pitchFamily="2" charset="-122"/>
                <a:ea typeface="方正兰亭细黑_GBK" pitchFamily="2" charset="-122"/>
              </a:rPr>
              <a:t>添加文字标题</a:t>
            </a:r>
          </a:p>
        </p:txBody>
      </p:sp>
      <p:sp>
        <p:nvSpPr>
          <p:cNvPr id="66" name="TextBox 65"/>
          <p:cNvSpPr txBox="1"/>
          <p:nvPr/>
        </p:nvSpPr>
        <p:spPr>
          <a:xfrm>
            <a:off x="5817337" y="2053597"/>
            <a:ext cx="2646878" cy="276999"/>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添加文字内容，内容详尽简要清晰。</a:t>
            </a:r>
            <a:endParaRPr lang="en-US" altLang="zh-CN" sz="1200" dirty="0">
              <a:latin typeface="方正兰亭细黑_GBK_M" pitchFamily="2" charset="2"/>
              <a:ea typeface="方正兰亭细黑_GBK_M" pitchFamily="2" charset="2"/>
              <a:cs typeface="方正兰亭细黑_GBK_M" pitchFamily="2" charset="2"/>
            </a:endParaRPr>
          </a:p>
        </p:txBody>
      </p:sp>
      <p:cxnSp>
        <p:nvCxnSpPr>
          <p:cNvPr id="81" name="直接连接符 80"/>
          <p:cNvCxnSpPr/>
          <p:nvPr/>
        </p:nvCxnSpPr>
        <p:spPr>
          <a:xfrm flipV="1">
            <a:off x="5688716" y="1904270"/>
            <a:ext cx="0" cy="42632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5817337" y="2621018"/>
            <a:ext cx="1107996" cy="276999"/>
          </a:xfrm>
          <a:prstGeom prst="rect">
            <a:avLst/>
          </a:prstGeom>
          <a:noFill/>
        </p:spPr>
        <p:txBody>
          <a:bodyPr wrap="none" rtlCol="0">
            <a:spAutoFit/>
          </a:bodyPr>
          <a:lstStyle/>
          <a:p>
            <a:r>
              <a:rPr lang="zh-CN" altLang="en-US" sz="1200" dirty="0">
                <a:solidFill>
                  <a:srgbClr val="C00000"/>
                </a:solidFill>
                <a:latin typeface="方正兰亭细黑_GBK" pitchFamily="2" charset="-122"/>
                <a:ea typeface="方正兰亭细黑_GBK" pitchFamily="2" charset="-122"/>
              </a:rPr>
              <a:t>添加文字标题</a:t>
            </a:r>
          </a:p>
        </p:txBody>
      </p:sp>
      <p:sp>
        <p:nvSpPr>
          <p:cNvPr id="88" name="TextBox 87"/>
          <p:cNvSpPr txBox="1"/>
          <p:nvPr/>
        </p:nvSpPr>
        <p:spPr>
          <a:xfrm>
            <a:off x="5817337" y="2780335"/>
            <a:ext cx="2646878" cy="276999"/>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添加文字内容，内容详尽简要清晰。</a:t>
            </a:r>
            <a:endParaRPr lang="en-US" altLang="zh-CN" sz="1200" dirty="0">
              <a:latin typeface="方正兰亭细黑_GBK_M" pitchFamily="2" charset="2"/>
              <a:ea typeface="方正兰亭细黑_GBK_M" pitchFamily="2" charset="2"/>
              <a:cs typeface="方正兰亭细黑_GBK_M" pitchFamily="2" charset="2"/>
            </a:endParaRPr>
          </a:p>
        </p:txBody>
      </p:sp>
      <p:cxnSp>
        <p:nvCxnSpPr>
          <p:cNvPr id="89" name="直接连接符 88"/>
          <p:cNvCxnSpPr/>
          <p:nvPr/>
        </p:nvCxnSpPr>
        <p:spPr>
          <a:xfrm flipV="1">
            <a:off x="5688716" y="2631008"/>
            <a:ext cx="0" cy="42632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5817337" y="3390433"/>
            <a:ext cx="1107996" cy="276999"/>
          </a:xfrm>
          <a:prstGeom prst="rect">
            <a:avLst/>
          </a:prstGeom>
          <a:noFill/>
        </p:spPr>
        <p:txBody>
          <a:bodyPr wrap="none" rtlCol="0">
            <a:spAutoFit/>
          </a:bodyPr>
          <a:lstStyle/>
          <a:p>
            <a:r>
              <a:rPr lang="zh-CN" altLang="en-US" sz="1200" dirty="0">
                <a:solidFill>
                  <a:srgbClr val="C00000"/>
                </a:solidFill>
                <a:latin typeface="方正兰亭细黑_GBK" pitchFamily="2" charset="-122"/>
                <a:ea typeface="方正兰亭细黑_GBK" pitchFamily="2" charset="-122"/>
              </a:rPr>
              <a:t>添加文字标题</a:t>
            </a:r>
          </a:p>
        </p:txBody>
      </p:sp>
      <p:sp>
        <p:nvSpPr>
          <p:cNvPr id="91" name="TextBox 90"/>
          <p:cNvSpPr txBox="1"/>
          <p:nvPr/>
        </p:nvSpPr>
        <p:spPr>
          <a:xfrm>
            <a:off x="5817337" y="3549750"/>
            <a:ext cx="2646878" cy="276999"/>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添加文字内容，内容详尽简要清晰。</a:t>
            </a:r>
            <a:endParaRPr lang="en-US" altLang="zh-CN" sz="1200" dirty="0">
              <a:latin typeface="方正兰亭细黑_GBK_M" pitchFamily="2" charset="2"/>
              <a:ea typeface="方正兰亭细黑_GBK_M" pitchFamily="2" charset="2"/>
              <a:cs typeface="方正兰亭细黑_GBK_M" pitchFamily="2" charset="2"/>
            </a:endParaRPr>
          </a:p>
        </p:txBody>
      </p:sp>
      <p:cxnSp>
        <p:nvCxnSpPr>
          <p:cNvPr id="92" name="直接连接符 91"/>
          <p:cNvCxnSpPr/>
          <p:nvPr/>
        </p:nvCxnSpPr>
        <p:spPr>
          <a:xfrm flipV="1">
            <a:off x="5688716" y="3400423"/>
            <a:ext cx="0" cy="42632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5817337" y="4115248"/>
            <a:ext cx="1107996" cy="276999"/>
          </a:xfrm>
          <a:prstGeom prst="rect">
            <a:avLst/>
          </a:prstGeom>
          <a:noFill/>
        </p:spPr>
        <p:txBody>
          <a:bodyPr wrap="none" rtlCol="0">
            <a:spAutoFit/>
          </a:bodyPr>
          <a:lstStyle/>
          <a:p>
            <a:r>
              <a:rPr lang="zh-CN" altLang="en-US" sz="1200" dirty="0">
                <a:solidFill>
                  <a:srgbClr val="C00000"/>
                </a:solidFill>
                <a:latin typeface="方正兰亭细黑_GBK" pitchFamily="2" charset="-122"/>
                <a:ea typeface="方正兰亭细黑_GBK" pitchFamily="2" charset="-122"/>
              </a:rPr>
              <a:t>添加文字标题</a:t>
            </a:r>
          </a:p>
        </p:txBody>
      </p:sp>
      <p:sp>
        <p:nvSpPr>
          <p:cNvPr id="95" name="TextBox 94"/>
          <p:cNvSpPr txBox="1"/>
          <p:nvPr/>
        </p:nvSpPr>
        <p:spPr>
          <a:xfrm>
            <a:off x="5817337" y="4274565"/>
            <a:ext cx="2646878" cy="276999"/>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添加文字内容，内容详尽简要清晰。</a:t>
            </a:r>
            <a:endParaRPr lang="en-US" altLang="zh-CN" sz="1200" dirty="0">
              <a:latin typeface="方正兰亭细黑_GBK_M" pitchFamily="2" charset="2"/>
              <a:ea typeface="方正兰亭细黑_GBK_M" pitchFamily="2" charset="2"/>
              <a:cs typeface="方正兰亭细黑_GBK_M" pitchFamily="2" charset="2"/>
            </a:endParaRPr>
          </a:p>
        </p:txBody>
      </p:sp>
      <p:cxnSp>
        <p:nvCxnSpPr>
          <p:cNvPr id="96" name="直接连接符 95"/>
          <p:cNvCxnSpPr/>
          <p:nvPr/>
        </p:nvCxnSpPr>
        <p:spPr>
          <a:xfrm flipV="1">
            <a:off x="5688716" y="4125238"/>
            <a:ext cx="0" cy="42632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17451475"/>
      </p:ext>
    </p:extLst>
  </p:cSld>
  <p:clrMapOvr>
    <a:masterClrMapping/>
  </p:clrMapOvr>
  <p:transition spd="slow">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 presetClass="entr" presetSubtype="4" fill="hold" grpId="0" nodeType="afterEffect" p14:presetBounceEnd="40000">
                                      <p:stCondLst>
                                        <p:cond delay="0"/>
                                      </p:stCondLst>
                                      <p:iterate type="lt">
                                        <p:tmPct val="0"/>
                                      </p:iterate>
                                      <p:childTnLst>
                                        <p:set>
                                          <p:cBhvr>
                                            <p:cTn id="27" dur="1" fill="hold">
                                              <p:stCondLst>
                                                <p:cond delay="0"/>
                                              </p:stCondLst>
                                            </p:cTn>
                                            <p:tgtEl>
                                              <p:spTgt spid="15"/>
                                            </p:tgtEl>
                                            <p:attrNameLst>
                                              <p:attrName>style.visibility</p:attrName>
                                            </p:attrNameLst>
                                          </p:cBhvr>
                                          <p:to>
                                            <p:strVal val="visible"/>
                                          </p:to>
                                        </p:set>
                                        <p:anim calcmode="lin" valueType="num" p14:bounceEnd="40000">
                                          <p:cBhvr additive="base">
                                            <p:cTn id="28" dur="500" fill="hold"/>
                                            <p:tgtEl>
                                              <p:spTgt spid="15"/>
                                            </p:tgtEl>
                                            <p:attrNameLst>
                                              <p:attrName>ppt_x</p:attrName>
                                            </p:attrNameLst>
                                          </p:cBhvr>
                                          <p:tavLst>
                                            <p:tav tm="0">
                                              <p:val>
                                                <p:strVal val="#ppt_x"/>
                                              </p:val>
                                            </p:tav>
                                            <p:tav tm="100000">
                                              <p:val>
                                                <p:strVal val="#ppt_x"/>
                                              </p:val>
                                            </p:tav>
                                          </p:tavLst>
                                        </p:anim>
                                        <p:anim calcmode="lin" valueType="num" p14:bounceEnd="40000">
                                          <p:cBhvr additive="base">
                                            <p:cTn id="29" dur="500" fill="hold"/>
                                            <p:tgtEl>
                                              <p:spTgt spid="15"/>
                                            </p:tgtEl>
                                            <p:attrNameLst>
                                              <p:attrName>ppt_y</p:attrName>
                                            </p:attrNameLst>
                                          </p:cBhvr>
                                          <p:tavLst>
                                            <p:tav tm="0">
                                              <p:val>
                                                <p:strVal val="1+#ppt_h/2"/>
                                              </p:val>
                                            </p:tav>
                                            <p:tav tm="100000">
                                              <p:val>
                                                <p:strVal val="#ppt_y"/>
                                              </p:val>
                                            </p:tav>
                                          </p:tavLst>
                                        </p:anim>
                                      </p:childTnLst>
                                    </p:cTn>
                                  </p:par>
                                </p:childTnLst>
                              </p:cTn>
                            </p:par>
                            <p:par>
                              <p:cTn id="30" fill="hold">
                                <p:stCondLst>
                                  <p:cond delay="1600"/>
                                </p:stCondLst>
                                <p:childTnLst>
                                  <p:par>
                                    <p:cTn id="31" presetID="34" presetClass="emph" presetSubtype="0" fill="hold" grpId="1" nodeType="afterEffect">
                                      <p:stCondLst>
                                        <p:cond delay="0"/>
                                      </p:stCondLst>
                                      <p:iterate type="lt">
                                        <p:tmPct val="10000"/>
                                      </p:iterate>
                                      <p:childTnLst>
                                        <p:animMotion origin="layout" path="M 0.0 0.0 L 0.0 -0.07213" pathEditMode="relative" ptsTypes="">
                                          <p:cBhvr>
                                            <p:cTn id="32" dur="250" accel="50000" decel="50000" autoRev="1" fill="hold">
                                              <p:stCondLst>
                                                <p:cond delay="0"/>
                                              </p:stCondLst>
                                            </p:cTn>
                                            <p:tgtEl>
                                              <p:spTgt spid="15"/>
                                            </p:tgtEl>
                                            <p:attrNameLst>
                                              <p:attrName>ppt_x</p:attrName>
                                              <p:attrName>ppt_y</p:attrName>
                                            </p:attrNameLst>
                                          </p:cBhvr>
                                        </p:animMotion>
                                        <p:animRot by="1500000">
                                          <p:cBhvr>
                                            <p:cTn id="33" dur="125" fill="hold">
                                              <p:stCondLst>
                                                <p:cond delay="0"/>
                                              </p:stCondLst>
                                            </p:cTn>
                                            <p:tgtEl>
                                              <p:spTgt spid="15"/>
                                            </p:tgtEl>
                                            <p:attrNameLst>
                                              <p:attrName>r</p:attrName>
                                            </p:attrNameLst>
                                          </p:cBhvr>
                                        </p:animRot>
                                        <p:animRot by="-1500000">
                                          <p:cBhvr>
                                            <p:cTn id="34" dur="125" fill="hold">
                                              <p:stCondLst>
                                                <p:cond delay="125"/>
                                              </p:stCondLst>
                                            </p:cTn>
                                            <p:tgtEl>
                                              <p:spTgt spid="15"/>
                                            </p:tgtEl>
                                            <p:attrNameLst>
                                              <p:attrName>r</p:attrName>
                                            </p:attrNameLst>
                                          </p:cBhvr>
                                        </p:animRot>
                                        <p:animRot by="-1500000">
                                          <p:cBhvr>
                                            <p:cTn id="35" dur="125" fill="hold">
                                              <p:stCondLst>
                                                <p:cond delay="250"/>
                                              </p:stCondLst>
                                            </p:cTn>
                                            <p:tgtEl>
                                              <p:spTgt spid="15"/>
                                            </p:tgtEl>
                                            <p:attrNameLst>
                                              <p:attrName>r</p:attrName>
                                            </p:attrNameLst>
                                          </p:cBhvr>
                                        </p:animRot>
                                        <p:animRot by="1500000">
                                          <p:cBhvr>
                                            <p:cTn id="36" dur="125" fill="hold">
                                              <p:stCondLst>
                                                <p:cond delay="375"/>
                                              </p:stCondLst>
                                            </p:cTn>
                                            <p:tgtEl>
                                              <p:spTgt spid="15"/>
                                            </p:tgtEl>
                                            <p:attrNameLst>
                                              <p:attrName>r</p:attrName>
                                            </p:attrNameLst>
                                          </p:cBhvr>
                                        </p:animRot>
                                      </p:childTnLst>
                                    </p:cTn>
                                  </p:par>
                                  <p:par>
                                    <p:cTn id="37" presetID="53" presetClass="entr" presetSubtype="16"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Effect transition="in" filter="fade">
                                          <p:cBhvr>
                                            <p:cTn id="41" dur="500"/>
                                            <p:tgtEl>
                                              <p:spTgt spid="9"/>
                                            </p:tgtEl>
                                          </p:cBhvr>
                                        </p:animEffect>
                                      </p:childTnLst>
                                    </p:cTn>
                                  </p:par>
                                </p:childTnLst>
                              </p:cTn>
                            </p:par>
                            <p:par>
                              <p:cTn id="42" fill="hold">
                                <p:stCondLst>
                                  <p:cond delay="2300"/>
                                </p:stCondLst>
                                <p:childTnLst>
                                  <p:par>
                                    <p:cTn id="43" presetID="2" presetClass="entr" presetSubtype="1" fill="hold" nodeType="afterEffect" p14:presetBounceEnd="40000">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14:bounceEnd="40000">
                                          <p:cBhvr additive="base">
                                            <p:cTn id="45"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46" dur="500" fill="hold"/>
                                            <p:tgtEl>
                                              <p:spTgt spid="10"/>
                                            </p:tgtEl>
                                            <p:attrNameLst>
                                              <p:attrName>ppt_y</p:attrName>
                                            </p:attrNameLst>
                                          </p:cBhvr>
                                          <p:tavLst>
                                            <p:tav tm="0">
                                              <p:val>
                                                <p:strVal val="0-#ppt_h/2"/>
                                              </p:val>
                                            </p:tav>
                                            <p:tav tm="100000">
                                              <p:val>
                                                <p:strVal val="#ppt_y"/>
                                              </p:val>
                                            </p:tav>
                                          </p:tavLst>
                                        </p:anim>
                                      </p:childTnLst>
                                    </p:cTn>
                                  </p:par>
                                  <p:par>
                                    <p:cTn id="47" presetID="2" presetClass="entr" presetSubtype="9" fill="hold" nodeType="withEffect" p14:presetBounceEnd="40000">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14:bounceEnd="40000">
                                          <p:cBhvr additive="base">
                                            <p:cTn id="49" dur="5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50" dur="500" fill="hold"/>
                                            <p:tgtEl>
                                              <p:spTgt spid="11"/>
                                            </p:tgtEl>
                                            <p:attrNameLst>
                                              <p:attrName>ppt_y</p:attrName>
                                            </p:attrNameLst>
                                          </p:cBhvr>
                                          <p:tavLst>
                                            <p:tav tm="0">
                                              <p:val>
                                                <p:strVal val="0-#ppt_h/2"/>
                                              </p:val>
                                            </p:tav>
                                            <p:tav tm="100000">
                                              <p:val>
                                                <p:strVal val="#ppt_y"/>
                                              </p:val>
                                            </p:tav>
                                          </p:tavLst>
                                        </p:anim>
                                      </p:childTnLst>
                                    </p:cTn>
                                  </p:par>
                                  <p:par>
                                    <p:cTn id="51" presetID="2" presetClass="entr" presetSubtype="8" fill="hold" nodeType="withEffect" p14:presetBounceEnd="40000">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14:bounceEnd="40000">
                                          <p:cBhvr additive="base">
                                            <p:cTn id="53" dur="500" fill="hold"/>
                                            <p:tgtEl>
                                              <p:spTgt spid="12"/>
                                            </p:tgtEl>
                                            <p:attrNameLst>
                                              <p:attrName>ppt_x</p:attrName>
                                            </p:attrNameLst>
                                          </p:cBhvr>
                                          <p:tavLst>
                                            <p:tav tm="0">
                                              <p:val>
                                                <p:strVal val="0-#ppt_w/2"/>
                                              </p:val>
                                            </p:tav>
                                            <p:tav tm="100000">
                                              <p:val>
                                                <p:strVal val="#ppt_x"/>
                                              </p:val>
                                            </p:tav>
                                          </p:tavLst>
                                        </p:anim>
                                        <p:anim calcmode="lin" valueType="num" p14:bounceEnd="40000">
                                          <p:cBhvr additive="base">
                                            <p:cTn id="54" dur="500" fill="hold"/>
                                            <p:tgtEl>
                                              <p:spTgt spid="12"/>
                                            </p:tgtEl>
                                            <p:attrNameLst>
                                              <p:attrName>ppt_y</p:attrName>
                                            </p:attrNameLst>
                                          </p:cBhvr>
                                          <p:tavLst>
                                            <p:tav tm="0">
                                              <p:val>
                                                <p:strVal val="#ppt_y"/>
                                              </p:val>
                                            </p:tav>
                                            <p:tav tm="100000">
                                              <p:val>
                                                <p:strVal val="#ppt_y"/>
                                              </p:val>
                                            </p:tav>
                                          </p:tavLst>
                                        </p:anim>
                                      </p:childTnLst>
                                    </p:cTn>
                                  </p:par>
                                  <p:par>
                                    <p:cTn id="55" presetID="2" presetClass="entr" presetSubtype="4" fill="hold" nodeType="withEffect" p14:presetBounceEnd="40000">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14:bounceEnd="40000">
                                          <p:cBhvr additive="base">
                                            <p:cTn id="57" dur="5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58" dur="500" fill="hold"/>
                                            <p:tgtEl>
                                              <p:spTgt spid="13"/>
                                            </p:tgtEl>
                                            <p:attrNameLst>
                                              <p:attrName>ppt_y</p:attrName>
                                            </p:attrNameLst>
                                          </p:cBhvr>
                                          <p:tavLst>
                                            <p:tav tm="0">
                                              <p:val>
                                                <p:strVal val="1+#ppt_h/2"/>
                                              </p:val>
                                            </p:tav>
                                            <p:tav tm="100000">
                                              <p:val>
                                                <p:strVal val="#ppt_y"/>
                                              </p:val>
                                            </p:tav>
                                          </p:tavLst>
                                        </p:anim>
                                      </p:childTnLst>
                                    </p:cTn>
                                  </p:par>
                                  <p:par>
                                    <p:cTn id="59" presetID="2" presetClass="entr" presetSubtype="2" fill="hold" nodeType="withEffect" p14:presetBounceEnd="40000">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14:bounceEnd="40000">
                                          <p:cBhvr additive="base">
                                            <p:cTn id="61" dur="500" fill="hold"/>
                                            <p:tgtEl>
                                              <p:spTgt spid="14"/>
                                            </p:tgtEl>
                                            <p:attrNameLst>
                                              <p:attrName>ppt_x</p:attrName>
                                            </p:attrNameLst>
                                          </p:cBhvr>
                                          <p:tavLst>
                                            <p:tav tm="0">
                                              <p:val>
                                                <p:strVal val="1+#ppt_w/2"/>
                                              </p:val>
                                            </p:tav>
                                            <p:tav tm="100000">
                                              <p:val>
                                                <p:strVal val="#ppt_x"/>
                                              </p:val>
                                            </p:tav>
                                          </p:tavLst>
                                        </p:anim>
                                        <p:anim calcmode="lin" valueType="num" p14:bounceEnd="40000">
                                          <p:cBhvr additive="base">
                                            <p:cTn id="62" dur="500" fill="hold"/>
                                            <p:tgtEl>
                                              <p:spTgt spid="14"/>
                                            </p:tgtEl>
                                            <p:attrNameLst>
                                              <p:attrName>ppt_y</p:attrName>
                                            </p:attrNameLst>
                                          </p:cBhvr>
                                          <p:tavLst>
                                            <p:tav tm="0">
                                              <p:val>
                                                <p:strVal val="#ppt_y"/>
                                              </p:val>
                                            </p:tav>
                                            <p:tav tm="100000">
                                              <p:val>
                                                <p:strVal val="#ppt_y"/>
                                              </p:val>
                                            </p:tav>
                                          </p:tavLst>
                                        </p:anim>
                                      </p:childTnLst>
                                    </p:cTn>
                                  </p:par>
                                  <p:par>
                                    <p:cTn id="63" presetID="12" presetClass="entr" presetSubtype="8" fill="hold" nodeType="withEffect">
                                      <p:stCondLst>
                                        <p:cond delay="500"/>
                                      </p:stCondLst>
                                      <p:childTnLst>
                                        <p:set>
                                          <p:cBhvr>
                                            <p:cTn id="64" dur="1" fill="hold">
                                              <p:stCondLst>
                                                <p:cond delay="0"/>
                                              </p:stCondLst>
                                            </p:cTn>
                                            <p:tgtEl>
                                              <p:spTgt spid="62"/>
                                            </p:tgtEl>
                                            <p:attrNameLst>
                                              <p:attrName>style.visibility</p:attrName>
                                            </p:attrNameLst>
                                          </p:cBhvr>
                                          <p:to>
                                            <p:strVal val="visible"/>
                                          </p:to>
                                        </p:set>
                                        <p:anim calcmode="lin" valueType="num">
                                          <p:cBhvr additive="base">
                                            <p:cTn id="65" dur="500"/>
                                            <p:tgtEl>
                                              <p:spTgt spid="62"/>
                                            </p:tgtEl>
                                            <p:attrNameLst>
                                              <p:attrName>ppt_x</p:attrName>
                                            </p:attrNameLst>
                                          </p:cBhvr>
                                          <p:tavLst>
                                            <p:tav tm="0">
                                              <p:val>
                                                <p:strVal val="#ppt_x-#ppt_w*1.125000"/>
                                              </p:val>
                                            </p:tav>
                                            <p:tav tm="100000">
                                              <p:val>
                                                <p:strVal val="#ppt_x"/>
                                              </p:val>
                                            </p:tav>
                                          </p:tavLst>
                                        </p:anim>
                                        <p:animEffect transition="in" filter="wipe(right)">
                                          <p:cBhvr>
                                            <p:cTn id="66" dur="500"/>
                                            <p:tgtEl>
                                              <p:spTgt spid="62"/>
                                            </p:tgtEl>
                                          </p:cBhvr>
                                        </p:animEffect>
                                      </p:childTnLst>
                                    </p:cTn>
                                  </p:par>
                                  <p:par>
                                    <p:cTn id="67" presetID="12" presetClass="entr" presetSubtype="8" fill="hold" grpId="0" nodeType="withEffect">
                                      <p:stCondLst>
                                        <p:cond delay="500"/>
                                      </p:stCondLst>
                                      <p:childTnLst>
                                        <p:set>
                                          <p:cBhvr>
                                            <p:cTn id="68" dur="1" fill="hold">
                                              <p:stCondLst>
                                                <p:cond delay="0"/>
                                              </p:stCondLst>
                                            </p:cTn>
                                            <p:tgtEl>
                                              <p:spTgt spid="60"/>
                                            </p:tgtEl>
                                            <p:attrNameLst>
                                              <p:attrName>style.visibility</p:attrName>
                                            </p:attrNameLst>
                                          </p:cBhvr>
                                          <p:to>
                                            <p:strVal val="visible"/>
                                          </p:to>
                                        </p:set>
                                        <p:anim calcmode="lin" valueType="num">
                                          <p:cBhvr additive="base">
                                            <p:cTn id="69" dur="500"/>
                                            <p:tgtEl>
                                              <p:spTgt spid="60"/>
                                            </p:tgtEl>
                                            <p:attrNameLst>
                                              <p:attrName>ppt_x</p:attrName>
                                            </p:attrNameLst>
                                          </p:cBhvr>
                                          <p:tavLst>
                                            <p:tav tm="0">
                                              <p:val>
                                                <p:strVal val="#ppt_x-#ppt_w*1.125000"/>
                                              </p:val>
                                            </p:tav>
                                            <p:tav tm="100000">
                                              <p:val>
                                                <p:strVal val="#ppt_x"/>
                                              </p:val>
                                            </p:tav>
                                          </p:tavLst>
                                        </p:anim>
                                        <p:animEffect transition="in" filter="wipe(right)">
                                          <p:cBhvr>
                                            <p:cTn id="70" dur="500"/>
                                            <p:tgtEl>
                                              <p:spTgt spid="60"/>
                                            </p:tgtEl>
                                          </p:cBhvr>
                                        </p:animEffect>
                                      </p:childTnLst>
                                    </p:cTn>
                                  </p:par>
                                  <p:par>
                                    <p:cTn id="71" presetID="12" presetClass="entr" presetSubtype="8" fill="hold" grpId="0" nodeType="withEffect">
                                      <p:stCondLst>
                                        <p:cond delay="500"/>
                                      </p:stCondLst>
                                      <p:childTnLst>
                                        <p:set>
                                          <p:cBhvr>
                                            <p:cTn id="72" dur="1" fill="hold">
                                              <p:stCondLst>
                                                <p:cond delay="0"/>
                                              </p:stCondLst>
                                            </p:cTn>
                                            <p:tgtEl>
                                              <p:spTgt spid="61"/>
                                            </p:tgtEl>
                                            <p:attrNameLst>
                                              <p:attrName>style.visibility</p:attrName>
                                            </p:attrNameLst>
                                          </p:cBhvr>
                                          <p:to>
                                            <p:strVal val="visible"/>
                                          </p:to>
                                        </p:set>
                                        <p:anim calcmode="lin" valueType="num">
                                          <p:cBhvr additive="base">
                                            <p:cTn id="73" dur="500"/>
                                            <p:tgtEl>
                                              <p:spTgt spid="61"/>
                                            </p:tgtEl>
                                            <p:attrNameLst>
                                              <p:attrName>ppt_x</p:attrName>
                                            </p:attrNameLst>
                                          </p:cBhvr>
                                          <p:tavLst>
                                            <p:tav tm="0">
                                              <p:val>
                                                <p:strVal val="#ppt_x-#ppt_w*1.125000"/>
                                              </p:val>
                                            </p:tav>
                                            <p:tav tm="100000">
                                              <p:val>
                                                <p:strVal val="#ppt_x"/>
                                              </p:val>
                                            </p:tav>
                                          </p:tavLst>
                                        </p:anim>
                                        <p:animEffect transition="in" filter="wipe(right)">
                                          <p:cBhvr>
                                            <p:cTn id="74" dur="500"/>
                                            <p:tgtEl>
                                              <p:spTgt spid="61"/>
                                            </p:tgtEl>
                                          </p:cBhvr>
                                        </p:animEffect>
                                      </p:childTnLst>
                                    </p:cTn>
                                  </p:par>
                                  <p:par>
                                    <p:cTn id="75" presetID="12" presetClass="entr" presetSubtype="8" fill="hold" nodeType="withEffect">
                                      <p:stCondLst>
                                        <p:cond delay="800"/>
                                      </p:stCondLst>
                                      <p:childTnLst>
                                        <p:set>
                                          <p:cBhvr>
                                            <p:cTn id="76" dur="1" fill="hold">
                                              <p:stCondLst>
                                                <p:cond delay="0"/>
                                              </p:stCondLst>
                                            </p:cTn>
                                            <p:tgtEl>
                                              <p:spTgt spid="81"/>
                                            </p:tgtEl>
                                            <p:attrNameLst>
                                              <p:attrName>style.visibility</p:attrName>
                                            </p:attrNameLst>
                                          </p:cBhvr>
                                          <p:to>
                                            <p:strVal val="visible"/>
                                          </p:to>
                                        </p:set>
                                        <p:anim calcmode="lin" valueType="num">
                                          <p:cBhvr additive="base">
                                            <p:cTn id="77" dur="500"/>
                                            <p:tgtEl>
                                              <p:spTgt spid="81"/>
                                            </p:tgtEl>
                                            <p:attrNameLst>
                                              <p:attrName>ppt_x</p:attrName>
                                            </p:attrNameLst>
                                          </p:cBhvr>
                                          <p:tavLst>
                                            <p:tav tm="0">
                                              <p:val>
                                                <p:strVal val="#ppt_x-#ppt_w*1.125000"/>
                                              </p:val>
                                            </p:tav>
                                            <p:tav tm="100000">
                                              <p:val>
                                                <p:strVal val="#ppt_x"/>
                                              </p:val>
                                            </p:tav>
                                          </p:tavLst>
                                        </p:anim>
                                        <p:animEffect transition="in" filter="wipe(right)">
                                          <p:cBhvr>
                                            <p:cTn id="78" dur="500"/>
                                            <p:tgtEl>
                                              <p:spTgt spid="81"/>
                                            </p:tgtEl>
                                          </p:cBhvr>
                                        </p:animEffect>
                                      </p:childTnLst>
                                    </p:cTn>
                                  </p:par>
                                  <p:par>
                                    <p:cTn id="79" presetID="12" presetClass="entr" presetSubtype="8" fill="hold" grpId="0" nodeType="withEffect">
                                      <p:stCondLst>
                                        <p:cond delay="800"/>
                                      </p:stCondLst>
                                      <p:childTnLst>
                                        <p:set>
                                          <p:cBhvr>
                                            <p:cTn id="80" dur="1" fill="hold">
                                              <p:stCondLst>
                                                <p:cond delay="0"/>
                                              </p:stCondLst>
                                            </p:cTn>
                                            <p:tgtEl>
                                              <p:spTgt spid="63"/>
                                            </p:tgtEl>
                                            <p:attrNameLst>
                                              <p:attrName>style.visibility</p:attrName>
                                            </p:attrNameLst>
                                          </p:cBhvr>
                                          <p:to>
                                            <p:strVal val="visible"/>
                                          </p:to>
                                        </p:set>
                                        <p:anim calcmode="lin" valueType="num">
                                          <p:cBhvr additive="base">
                                            <p:cTn id="81" dur="500"/>
                                            <p:tgtEl>
                                              <p:spTgt spid="63"/>
                                            </p:tgtEl>
                                            <p:attrNameLst>
                                              <p:attrName>ppt_x</p:attrName>
                                            </p:attrNameLst>
                                          </p:cBhvr>
                                          <p:tavLst>
                                            <p:tav tm="0">
                                              <p:val>
                                                <p:strVal val="#ppt_x-#ppt_w*1.125000"/>
                                              </p:val>
                                            </p:tav>
                                            <p:tav tm="100000">
                                              <p:val>
                                                <p:strVal val="#ppt_x"/>
                                              </p:val>
                                            </p:tav>
                                          </p:tavLst>
                                        </p:anim>
                                        <p:animEffect transition="in" filter="wipe(right)">
                                          <p:cBhvr>
                                            <p:cTn id="82" dur="500"/>
                                            <p:tgtEl>
                                              <p:spTgt spid="63"/>
                                            </p:tgtEl>
                                          </p:cBhvr>
                                        </p:animEffect>
                                      </p:childTnLst>
                                    </p:cTn>
                                  </p:par>
                                  <p:par>
                                    <p:cTn id="83" presetID="12" presetClass="entr" presetSubtype="8" fill="hold" grpId="0" nodeType="withEffect">
                                      <p:stCondLst>
                                        <p:cond delay="800"/>
                                      </p:stCondLst>
                                      <p:childTnLst>
                                        <p:set>
                                          <p:cBhvr>
                                            <p:cTn id="84" dur="1" fill="hold">
                                              <p:stCondLst>
                                                <p:cond delay="0"/>
                                              </p:stCondLst>
                                            </p:cTn>
                                            <p:tgtEl>
                                              <p:spTgt spid="66"/>
                                            </p:tgtEl>
                                            <p:attrNameLst>
                                              <p:attrName>style.visibility</p:attrName>
                                            </p:attrNameLst>
                                          </p:cBhvr>
                                          <p:to>
                                            <p:strVal val="visible"/>
                                          </p:to>
                                        </p:set>
                                        <p:anim calcmode="lin" valueType="num">
                                          <p:cBhvr additive="base">
                                            <p:cTn id="85" dur="500"/>
                                            <p:tgtEl>
                                              <p:spTgt spid="66"/>
                                            </p:tgtEl>
                                            <p:attrNameLst>
                                              <p:attrName>ppt_x</p:attrName>
                                            </p:attrNameLst>
                                          </p:cBhvr>
                                          <p:tavLst>
                                            <p:tav tm="0">
                                              <p:val>
                                                <p:strVal val="#ppt_x-#ppt_w*1.125000"/>
                                              </p:val>
                                            </p:tav>
                                            <p:tav tm="100000">
                                              <p:val>
                                                <p:strVal val="#ppt_x"/>
                                              </p:val>
                                            </p:tav>
                                          </p:tavLst>
                                        </p:anim>
                                        <p:animEffect transition="in" filter="wipe(right)">
                                          <p:cBhvr>
                                            <p:cTn id="86" dur="500"/>
                                            <p:tgtEl>
                                              <p:spTgt spid="66"/>
                                            </p:tgtEl>
                                          </p:cBhvr>
                                        </p:animEffect>
                                      </p:childTnLst>
                                    </p:cTn>
                                  </p:par>
                                  <p:par>
                                    <p:cTn id="87" presetID="12" presetClass="entr" presetSubtype="8" fill="hold" nodeType="withEffect">
                                      <p:stCondLst>
                                        <p:cond delay="1100"/>
                                      </p:stCondLst>
                                      <p:childTnLst>
                                        <p:set>
                                          <p:cBhvr>
                                            <p:cTn id="88" dur="1" fill="hold">
                                              <p:stCondLst>
                                                <p:cond delay="0"/>
                                              </p:stCondLst>
                                            </p:cTn>
                                            <p:tgtEl>
                                              <p:spTgt spid="89"/>
                                            </p:tgtEl>
                                            <p:attrNameLst>
                                              <p:attrName>style.visibility</p:attrName>
                                            </p:attrNameLst>
                                          </p:cBhvr>
                                          <p:to>
                                            <p:strVal val="visible"/>
                                          </p:to>
                                        </p:set>
                                        <p:anim calcmode="lin" valueType="num">
                                          <p:cBhvr additive="base">
                                            <p:cTn id="89" dur="500"/>
                                            <p:tgtEl>
                                              <p:spTgt spid="89"/>
                                            </p:tgtEl>
                                            <p:attrNameLst>
                                              <p:attrName>ppt_x</p:attrName>
                                            </p:attrNameLst>
                                          </p:cBhvr>
                                          <p:tavLst>
                                            <p:tav tm="0">
                                              <p:val>
                                                <p:strVal val="#ppt_x-#ppt_w*1.125000"/>
                                              </p:val>
                                            </p:tav>
                                            <p:tav tm="100000">
                                              <p:val>
                                                <p:strVal val="#ppt_x"/>
                                              </p:val>
                                            </p:tav>
                                          </p:tavLst>
                                        </p:anim>
                                        <p:animEffect transition="in" filter="wipe(right)">
                                          <p:cBhvr>
                                            <p:cTn id="90" dur="500"/>
                                            <p:tgtEl>
                                              <p:spTgt spid="89"/>
                                            </p:tgtEl>
                                          </p:cBhvr>
                                        </p:animEffect>
                                      </p:childTnLst>
                                    </p:cTn>
                                  </p:par>
                                  <p:par>
                                    <p:cTn id="91" presetID="12" presetClass="entr" presetSubtype="8" fill="hold" grpId="0" nodeType="withEffect">
                                      <p:stCondLst>
                                        <p:cond delay="1100"/>
                                      </p:stCondLst>
                                      <p:childTnLst>
                                        <p:set>
                                          <p:cBhvr>
                                            <p:cTn id="92" dur="1" fill="hold">
                                              <p:stCondLst>
                                                <p:cond delay="0"/>
                                              </p:stCondLst>
                                            </p:cTn>
                                            <p:tgtEl>
                                              <p:spTgt spid="82"/>
                                            </p:tgtEl>
                                            <p:attrNameLst>
                                              <p:attrName>style.visibility</p:attrName>
                                            </p:attrNameLst>
                                          </p:cBhvr>
                                          <p:to>
                                            <p:strVal val="visible"/>
                                          </p:to>
                                        </p:set>
                                        <p:anim calcmode="lin" valueType="num">
                                          <p:cBhvr additive="base">
                                            <p:cTn id="93" dur="500"/>
                                            <p:tgtEl>
                                              <p:spTgt spid="82"/>
                                            </p:tgtEl>
                                            <p:attrNameLst>
                                              <p:attrName>ppt_x</p:attrName>
                                            </p:attrNameLst>
                                          </p:cBhvr>
                                          <p:tavLst>
                                            <p:tav tm="0">
                                              <p:val>
                                                <p:strVal val="#ppt_x-#ppt_w*1.125000"/>
                                              </p:val>
                                            </p:tav>
                                            <p:tav tm="100000">
                                              <p:val>
                                                <p:strVal val="#ppt_x"/>
                                              </p:val>
                                            </p:tav>
                                          </p:tavLst>
                                        </p:anim>
                                        <p:animEffect transition="in" filter="wipe(right)">
                                          <p:cBhvr>
                                            <p:cTn id="94" dur="500"/>
                                            <p:tgtEl>
                                              <p:spTgt spid="82"/>
                                            </p:tgtEl>
                                          </p:cBhvr>
                                        </p:animEffect>
                                      </p:childTnLst>
                                    </p:cTn>
                                  </p:par>
                                  <p:par>
                                    <p:cTn id="95" presetID="12" presetClass="entr" presetSubtype="8" fill="hold" grpId="0" nodeType="withEffect">
                                      <p:stCondLst>
                                        <p:cond delay="1100"/>
                                      </p:stCondLst>
                                      <p:childTnLst>
                                        <p:set>
                                          <p:cBhvr>
                                            <p:cTn id="96" dur="1" fill="hold">
                                              <p:stCondLst>
                                                <p:cond delay="0"/>
                                              </p:stCondLst>
                                            </p:cTn>
                                            <p:tgtEl>
                                              <p:spTgt spid="88"/>
                                            </p:tgtEl>
                                            <p:attrNameLst>
                                              <p:attrName>style.visibility</p:attrName>
                                            </p:attrNameLst>
                                          </p:cBhvr>
                                          <p:to>
                                            <p:strVal val="visible"/>
                                          </p:to>
                                        </p:set>
                                        <p:anim calcmode="lin" valueType="num">
                                          <p:cBhvr additive="base">
                                            <p:cTn id="97" dur="500"/>
                                            <p:tgtEl>
                                              <p:spTgt spid="88"/>
                                            </p:tgtEl>
                                            <p:attrNameLst>
                                              <p:attrName>ppt_x</p:attrName>
                                            </p:attrNameLst>
                                          </p:cBhvr>
                                          <p:tavLst>
                                            <p:tav tm="0">
                                              <p:val>
                                                <p:strVal val="#ppt_x-#ppt_w*1.125000"/>
                                              </p:val>
                                            </p:tav>
                                            <p:tav tm="100000">
                                              <p:val>
                                                <p:strVal val="#ppt_x"/>
                                              </p:val>
                                            </p:tav>
                                          </p:tavLst>
                                        </p:anim>
                                        <p:animEffect transition="in" filter="wipe(right)">
                                          <p:cBhvr>
                                            <p:cTn id="98" dur="500"/>
                                            <p:tgtEl>
                                              <p:spTgt spid="88"/>
                                            </p:tgtEl>
                                          </p:cBhvr>
                                        </p:animEffect>
                                      </p:childTnLst>
                                    </p:cTn>
                                  </p:par>
                                  <p:par>
                                    <p:cTn id="99" presetID="12" presetClass="entr" presetSubtype="8" fill="hold" nodeType="withEffect">
                                      <p:stCondLst>
                                        <p:cond delay="1400"/>
                                      </p:stCondLst>
                                      <p:childTnLst>
                                        <p:set>
                                          <p:cBhvr>
                                            <p:cTn id="100" dur="1" fill="hold">
                                              <p:stCondLst>
                                                <p:cond delay="0"/>
                                              </p:stCondLst>
                                            </p:cTn>
                                            <p:tgtEl>
                                              <p:spTgt spid="92"/>
                                            </p:tgtEl>
                                            <p:attrNameLst>
                                              <p:attrName>style.visibility</p:attrName>
                                            </p:attrNameLst>
                                          </p:cBhvr>
                                          <p:to>
                                            <p:strVal val="visible"/>
                                          </p:to>
                                        </p:set>
                                        <p:anim calcmode="lin" valueType="num">
                                          <p:cBhvr additive="base">
                                            <p:cTn id="101" dur="500"/>
                                            <p:tgtEl>
                                              <p:spTgt spid="92"/>
                                            </p:tgtEl>
                                            <p:attrNameLst>
                                              <p:attrName>ppt_x</p:attrName>
                                            </p:attrNameLst>
                                          </p:cBhvr>
                                          <p:tavLst>
                                            <p:tav tm="0">
                                              <p:val>
                                                <p:strVal val="#ppt_x-#ppt_w*1.125000"/>
                                              </p:val>
                                            </p:tav>
                                            <p:tav tm="100000">
                                              <p:val>
                                                <p:strVal val="#ppt_x"/>
                                              </p:val>
                                            </p:tav>
                                          </p:tavLst>
                                        </p:anim>
                                        <p:animEffect transition="in" filter="wipe(right)">
                                          <p:cBhvr>
                                            <p:cTn id="102" dur="500"/>
                                            <p:tgtEl>
                                              <p:spTgt spid="92"/>
                                            </p:tgtEl>
                                          </p:cBhvr>
                                        </p:animEffect>
                                      </p:childTnLst>
                                    </p:cTn>
                                  </p:par>
                                  <p:par>
                                    <p:cTn id="103" presetID="12" presetClass="entr" presetSubtype="8" fill="hold" grpId="0" nodeType="withEffect">
                                      <p:stCondLst>
                                        <p:cond delay="1400"/>
                                      </p:stCondLst>
                                      <p:childTnLst>
                                        <p:set>
                                          <p:cBhvr>
                                            <p:cTn id="104" dur="1" fill="hold">
                                              <p:stCondLst>
                                                <p:cond delay="0"/>
                                              </p:stCondLst>
                                            </p:cTn>
                                            <p:tgtEl>
                                              <p:spTgt spid="91"/>
                                            </p:tgtEl>
                                            <p:attrNameLst>
                                              <p:attrName>style.visibility</p:attrName>
                                            </p:attrNameLst>
                                          </p:cBhvr>
                                          <p:to>
                                            <p:strVal val="visible"/>
                                          </p:to>
                                        </p:set>
                                        <p:anim calcmode="lin" valueType="num">
                                          <p:cBhvr additive="base">
                                            <p:cTn id="105" dur="500"/>
                                            <p:tgtEl>
                                              <p:spTgt spid="91"/>
                                            </p:tgtEl>
                                            <p:attrNameLst>
                                              <p:attrName>ppt_x</p:attrName>
                                            </p:attrNameLst>
                                          </p:cBhvr>
                                          <p:tavLst>
                                            <p:tav tm="0">
                                              <p:val>
                                                <p:strVal val="#ppt_x-#ppt_w*1.125000"/>
                                              </p:val>
                                            </p:tav>
                                            <p:tav tm="100000">
                                              <p:val>
                                                <p:strVal val="#ppt_x"/>
                                              </p:val>
                                            </p:tav>
                                          </p:tavLst>
                                        </p:anim>
                                        <p:animEffect transition="in" filter="wipe(right)">
                                          <p:cBhvr>
                                            <p:cTn id="106" dur="500"/>
                                            <p:tgtEl>
                                              <p:spTgt spid="91"/>
                                            </p:tgtEl>
                                          </p:cBhvr>
                                        </p:animEffect>
                                      </p:childTnLst>
                                    </p:cTn>
                                  </p:par>
                                  <p:par>
                                    <p:cTn id="107" presetID="12" presetClass="entr" presetSubtype="8" fill="hold" grpId="0" nodeType="withEffect">
                                      <p:stCondLst>
                                        <p:cond delay="1400"/>
                                      </p:stCondLst>
                                      <p:childTnLst>
                                        <p:set>
                                          <p:cBhvr>
                                            <p:cTn id="108" dur="1" fill="hold">
                                              <p:stCondLst>
                                                <p:cond delay="0"/>
                                              </p:stCondLst>
                                            </p:cTn>
                                            <p:tgtEl>
                                              <p:spTgt spid="90"/>
                                            </p:tgtEl>
                                            <p:attrNameLst>
                                              <p:attrName>style.visibility</p:attrName>
                                            </p:attrNameLst>
                                          </p:cBhvr>
                                          <p:to>
                                            <p:strVal val="visible"/>
                                          </p:to>
                                        </p:set>
                                        <p:anim calcmode="lin" valueType="num">
                                          <p:cBhvr additive="base">
                                            <p:cTn id="109" dur="500"/>
                                            <p:tgtEl>
                                              <p:spTgt spid="90"/>
                                            </p:tgtEl>
                                            <p:attrNameLst>
                                              <p:attrName>ppt_x</p:attrName>
                                            </p:attrNameLst>
                                          </p:cBhvr>
                                          <p:tavLst>
                                            <p:tav tm="0">
                                              <p:val>
                                                <p:strVal val="#ppt_x-#ppt_w*1.125000"/>
                                              </p:val>
                                            </p:tav>
                                            <p:tav tm="100000">
                                              <p:val>
                                                <p:strVal val="#ppt_x"/>
                                              </p:val>
                                            </p:tav>
                                          </p:tavLst>
                                        </p:anim>
                                        <p:animEffect transition="in" filter="wipe(right)">
                                          <p:cBhvr>
                                            <p:cTn id="110" dur="500"/>
                                            <p:tgtEl>
                                              <p:spTgt spid="90"/>
                                            </p:tgtEl>
                                          </p:cBhvr>
                                        </p:animEffect>
                                      </p:childTnLst>
                                    </p:cTn>
                                  </p:par>
                                  <p:par>
                                    <p:cTn id="111" presetID="12" presetClass="entr" presetSubtype="8" fill="hold" nodeType="withEffect">
                                      <p:stCondLst>
                                        <p:cond delay="1700"/>
                                      </p:stCondLst>
                                      <p:childTnLst>
                                        <p:set>
                                          <p:cBhvr>
                                            <p:cTn id="112" dur="1" fill="hold">
                                              <p:stCondLst>
                                                <p:cond delay="0"/>
                                              </p:stCondLst>
                                            </p:cTn>
                                            <p:tgtEl>
                                              <p:spTgt spid="96"/>
                                            </p:tgtEl>
                                            <p:attrNameLst>
                                              <p:attrName>style.visibility</p:attrName>
                                            </p:attrNameLst>
                                          </p:cBhvr>
                                          <p:to>
                                            <p:strVal val="visible"/>
                                          </p:to>
                                        </p:set>
                                        <p:anim calcmode="lin" valueType="num">
                                          <p:cBhvr additive="base">
                                            <p:cTn id="113" dur="500"/>
                                            <p:tgtEl>
                                              <p:spTgt spid="96"/>
                                            </p:tgtEl>
                                            <p:attrNameLst>
                                              <p:attrName>ppt_x</p:attrName>
                                            </p:attrNameLst>
                                          </p:cBhvr>
                                          <p:tavLst>
                                            <p:tav tm="0">
                                              <p:val>
                                                <p:strVal val="#ppt_x-#ppt_w*1.125000"/>
                                              </p:val>
                                            </p:tav>
                                            <p:tav tm="100000">
                                              <p:val>
                                                <p:strVal val="#ppt_x"/>
                                              </p:val>
                                            </p:tav>
                                          </p:tavLst>
                                        </p:anim>
                                        <p:animEffect transition="in" filter="wipe(right)">
                                          <p:cBhvr>
                                            <p:cTn id="114" dur="500"/>
                                            <p:tgtEl>
                                              <p:spTgt spid="96"/>
                                            </p:tgtEl>
                                          </p:cBhvr>
                                        </p:animEffect>
                                      </p:childTnLst>
                                    </p:cTn>
                                  </p:par>
                                  <p:par>
                                    <p:cTn id="115" presetID="12" presetClass="entr" presetSubtype="8" fill="hold" grpId="0" nodeType="withEffect">
                                      <p:stCondLst>
                                        <p:cond delay="1700"/>
                                      </p:stCondLst>
                                      <p:childTnLst>
                                        <p:set>
                                          <p:cBhvr>
                                            <p:cTn id="116" dur="1" fill="hold">
                                              <p:stCondLst>
                                                <p:cond delay="0"/>
                                              </p:stCondLst>
                                            </p:cTn>
                                            <p:tgtEl>
                                              <p:spTgt spid="95"/>
                                            </p:tgtEl>
                                            <p:attrNameLst>
                                              <p:attrName>style.visibility</p:attrName>
                                            </p:attrNameLst>
                                          </p:cBhvr>
                                          <p:to>
                                            <p:strVal val="visible"/>
                                          </p:to>
                                        </p:set>
                                        <p:anim calcmode="lin" valueType="num">
                                          <p:cBhvr additive="base">
                                            <p:cTn id="117" dur="500"/>
                                            <p:tgtEl>
                                              <p:spTgt spid="95"/>
                                            </p:tgtEl>
                                            <p:attrNameLst>
                                              <p:attrName>ppt_x</p:attrName>
                                            </p:attrNameLst>
                                          </p:cBhvr>
                                          <p:tavLst>
                                            <p:tav tm="0">
                                              <p:val>
                                                <p:strVal val="#ppt_x-#ppt_w*1.125000"/>
                                              </p:val>
                                            </p:tav>
                                            <p:tav tm="100000">
                                              <p:val>
                                                <p:strVal val="#ppt_x"/>
                                              </p:val>
                                            </p:tav>
                                          </p:tavLst>
                                        </p:anim>
                                        <p:animEffect transition="in" filter="wipe(right)">
                                          <p:cBhvr>
                                            <p:cTn id="118" dur="500"/>
                                            <p:tgtEl>
                                              <p:spTgt spid="95"/>
                                            </p:tgtEl>
                                          </p:cBhvr>
                                        </p:animEffect>
                                      </p:childTnLst>
                                    </p:cTn>
                                  </p:par>
                                  <p:par>
                                    <p:cTn id="119" presetID="12" presetClass="entr" presetSubtype="8" fill="hold" grpId="0" nodeType="withEffect">
                                      <p:stCondLst>
                                        <p:cond delay="1700"/>
                                      </p:stCondLst>
                                      <p:childTnLst>
                                        <p:set>
                                          <p:cBhvr>
                                            <p:cTn id="120" dur="1" fill="hold">
                                              <p:stCondLst>
                                                <p:cond delay="0"/>
                                              </p:stCondLst>
                                            </p:cTn>
                                            <p:tgtEl>
                                              <p:spTgt spid="93"/>
                                            </p:tgtEl>
                                            <p:attrNameLst>
                                              <p:attrName>style.visibility</p:attrName>
                                            </p:attrNameLst>
                                          </p:cBhvr>
                                          <p:to>
                                            <p:strVal val="visible"/>
                                          </p:to>
                                        </p:set>
                                        <p:anim calcmode="lin" valueType="num">
                                          <p:cBhvr additive="base">
                                            <p:cTn id="121" dur="500"/>
                                            <p:tgtEl>
                                              <p:spTgt spid="93"/>
                                            </p:tgtEl>
                                            <p:attrNameLst>
                                              <p:attrName>ppt_x</p:attrName>
                                            </p:attrNameLst>
                                          </p:cBhvr>
                                          <p:tavLst>
                                            <p:tav tm="0">
                                              <p:val>
                                                <p:strVal val="#ppt_x-#ppt_w*1.125000"/>
                                              </p:val>
                                            </p:tav>
                                            <p:tav tm="100000">
                                              <p:val>
                                                <p:strVal val="#ppt_x"/>
                                              </p:val>
                                            </p:tav>
                                          </p:tavLst>
                                        </p:anim>
                                        <p:animEffect transition="in" filter="wipe(right)">
                                          <p:cBhvr>
                                            <p:cTn id="122" dur="500"/>
                                            <p:tgtEl>
                                              <p:spTgt spid="93"/>
                                            </p:tgtEl>
                                          </p:cBhvr>
                                        </p:animEffect>
                                      </p:childTnLst>
                                    </p:cTn>
                                  </p:par>
                                </p:childTnLst>
                              </p:cTn>
                            </p:par>
                            <p:par>
                              <p:cTn id="123" fill="hold">
                                <p:stCondLst>
                                  <p:cond delay="4500"/>
                                </p:stCondLst>
                                <p:childTnLst>
                                  <p:par>
                                    <p:cTn id="124" presetID="10" presetClass="entr" presetSubtype="0" fill="hold" grpId="0" nodeType="afterEffect">
                                      <p:stCondLst>
                                        <p:cond delay="0"/>
                                      </p:stCondLst>
                                      <p:childTnLst>
                                        <p:set>
                                          <p:cBhvr>
                                            <p:cTn id="125" dur="1" fill="hold">
                                              <p:stCondLst>
                                                <p:cond delay="0"/>
                                              </p:stCondLst>
                                            </p:cTn>
                                            <p:tgtEl>
                                              <p:spTgt spid="97"/>
                                            </p:tgtEl>
                                            <p:attrNameLst>
                                              <p:attrName>style.visibility</p:attrName>
                                            </p:attrNameLst>
                                          </p:cBhvr>
                                          <p:to>
                                            <p:strVal val="visible"/>
                                          </p:to>
                                        </p:set>
                                        <p:animEffect transition="in" filter="fade">
                                          <p:cBhvr>
                                            <p:cTn id="126" dur="2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9" grpId="0" animBg="1"/>
          <p:bldP spid="15" grpId="0"/>
          <p:bldP spid="15" grpId="1"/>
          <p:bldP spid="60" grpId="0"/>
          <p:bldP spid="61" grpId="0"/>
          <p:bldP spid="63" grpId="0"/>
          <p:bldP spid="66" grpId="0"/>
          <p:bldP spid="82" grpId="0"/>
          <p:bldP spid="88" grpId="0"/>
          <p:bldP spid="90" grpId="0"/>
          <p:bldP spid="91" grpId="0"/>
          <p:bldP spid="93" grpId="0"/>
          <p:bldP spid="95" grpId="0"/>
          <p:bldP spid="9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 presetClass="entr" presetSubtype="4" fill="hold" grpId="0" nodeType="afterEffect">
                                      <p:stCondLst>
                                        <p:cond delay="0"/>
                                      </p:stCondLst>
                                      <p:iterate type="lt">
                                        <p:tmPct val="0"/>
                                      </p:iterate>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childTnLst>
                              </p:cTn>
                            </p:par>
                            <p:par>
                              <p:cTn id="30" fill="hold">
                                <p:stCondLst>
                                  <p:cond delay="1600"/>
                                </p:stCondLst>
                                <p:childTnLst>
                                  <p:par>
                                    <p:cTn id="31" presetID="34" presetClass="emph" presetSubtype="0" fill="hold" grpId="1" nodeType="afterEffect">
                                      <p:stCondLst>
                                        <p:cond delay="0"/>
                                      </p:stCondLst>
                                      <p:iterate type="lt">
                                        <p:tmPct val="10000"/>
                                      </p:iterate>
                                      <p:childTnLst>
                                        <p:animMotion origin="layout" path="M 0.0 0.0 L 0.0 -0.07213" pathEditMode="relative" ptsTypes="">
                                          <p:cBhvr>
                                            <p:cTn id="32" dur="250" accel="50000" decel="50000" autoRev="1" fill="hold">
                                              <p:stCondLst>
                                                <p:cond delay="0"/>
                                              </p:stCondLst>
                                            </p:cTn>
                                            <p:tgtEl>
                                              <p:spTgt spid="15"/>
                                            </p:tgtEl>
                                            <p:attrNameLst>
                                              <p:attrName>ppt_x</p:attrName>
                                              <p:attrName>ppt_y</p:attrName>
                                            </p:attrNameLst>
                                          </p:cBhvr>
                                        </p:animMotion>
                                        <p:animRot by="1500000">
                                          <p:cBhvr>
                                            <p:cTn id="33" dur="125" fill="hold">
                                              <p:stCondLst>
                                                <p:cond delay="0"/>
                                              </p:stCondLst>
                                            </p:cTn>
                                            <p:tgtEl>
                                              <p:spTgt spid="15"/>
                                            </p:tgtEl>
                                            <p:attrNameLst>
                                              <p:attrName>r</p:attrName>
                                            </p:attrNameLst>
                                          </p:cBhvr>
                                        </p:animRot>
                                        <p:animRot by="-1500000">
                                          <p:cBhvr>
                                            <p:cTn id="34" dur="125" fill="hold">
                                              <p:stCondLst>
                                                <p:cond delay="125"/>
                                              </p:stCondLst>
                                            </p:cTn>
                                            <p:tgtEl>
                                              <p:spTgt spid="15"/>
                                            </p:tgtEl>
                                            <p:attrNameLst>
                                              <p:attrName>r</p:attrName>
                                            </p:attrNameLst>
                                          </p:cBhvr>
                                        </p:animRot>
                                        <p:animRot by="-1500000">
                                          <p:cBhvr>
                                            <p:cTn id="35" dur="125" fill="hold">
                                              <p:stCondLst>
                                                <p:cond delay="250"/>
                                              </p:stCondLst>
                                            </p:cTn>
                                            <p:tgtEl>
                                              <p:spTgt spid="15"/>
                                            </p:tgtEl>
                                            <p:attrNameLst>
                                              <p:attrName>r</p:attrName>
                                            </p:attrNameLst>
                                          </p:cBhvr>
                                        </p:animRot>
                                        <p:animRot by="1500000">
                                          <p:cBhvr>
                                            <p:cTn id="36" dur="125" fill="hold">
                                              <p:stCondLst>
                                                <p:cond delay="375"/>
                                              </p:stCondLst>
                                            </p:cTn>
                                            <p:tgtEl>
                                              <p:spTgt spid="15"/>
                                            </p:tgtEl>
                                            <p:attrNameLst>
                                              <p:attrName>r</p:attrName>
                                            </p:attrNameLst>
                                          </p:cBhvr>
                                        </p:animRot>
                                      </p:childTnLst>
                                    </p:cTn>
                                  </p:par>
                                  <p:par>
                                    <p:cTn id="37" presetID="53" presetClass="entr" presetSubtype="16"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Effect transition="in" filter="fade">
                                          <p:cBhvr>
                                            <p:cTn id="41" dur="500"/>
                                            <p:tgtEl>
                                              <p:spTgt spid="9"/>
                                            </p:tgtEl>
                                          </p:cBhvr>
                                        </p:animEffect>
                                      </p:childTnLst>
                                    </p:cTn>
                                  </p:par>
                                </p:childTnLst>
                              </p:cTn>
                            </p:par>
                            <p:par>
                              <p:cTn id="42" fill="hold">
                                <p:stCondLst>
                                  <p:cond delay="2300"/>
                                </p:stCondLst>
                                <p:childTnLst>
                                  <p:par>
                                    <p:cTn id="43" presetID="2" presetClass="entr" presetSubtype="1" fill="hold" nodeType="after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0-#ppt_h/2"/>
                                              </p:val>
                                            </p:tav>
                                            <p:tav tm="100000">
                                              <p:val>
                                                <p:strVal val="#ppt_y"/>
                                              </p:val>
                                            </p:tav>
                                          </p:tavLst>
                                        </p:anim>
                                      </p:childTnLst>
                                    </p:cTn>
                                  </p:par>
                                  <p:par>
                                    <p:cTn id="47" presetID="2" presetClass="entr" presetSubtype="9"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0-#ppt_w/2"/>
                                              </p:val>
                                            </p:tav>
                                            <p:tav tm="100000">
                                              <p:val>
                                                <p:strVal val="#ppt_x"/>
                                              </p:val>
                                            </p:tav>
                                          </p:tavLst>
                                        </p:anim>
                                        <p:anim calcmode="lin" valueType="num">
                                          <p:cBhvr additive="base">
                                            <p:cTn id="50" dur="500" fill="hold"/>
                                            <p:tgtEl>
                                              <p:spTgt spid="11"/>
                                            </p:tgtEl>
                                            <p:attrNameLst>
                                              <p:attrName>ppt_y</p:attrName>
                                            </p:attrNameLst>
                                          </p:cBhvr>
                                          <p:tavLst>
                                            <p:tav tm="0">
                                              <p:val>
                                                <p:strVal val="0-#ppt_h/2"/>
                                              </p:val>
                                            </p:tav>
                                            <p:tav tm="100000">
                                              <p:val>
                                                <p:strVal val="#ppt_y"/>
                                              </p:val>
                                            </p:tav>
                                          </p:tavLst>
                                        </p:anim>
                                      </p:childTnLst>
                                    </p:cTn>
                                  </p:par>
                                  <p:par>
                                    <p:cTn id="51" presetID="2" presetClass="entr" presetSubtype="8"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0-#ppt_w/2"/>
                                              </p:val>
                                            </p:tav>
                                            <p:tav tm="100000">
                                              <p:val>
                                                <p:strVal val="#ppt_x"/>
                                              </p:val>
                                            </p:tav>
                                          </p:tavLst>
                                        </p:anim>
                                        <p:anim calcmode="lin" valueType="num">
                                          <p:cBhvr additive="base">
                                            <p:cTn id="54" dur="500" fill="hold"/>
                                            <p:tgtEl>
                                              <p:spTgt spid="12"/>
                                            </p:tgtEl>
                                            <p:attrNameLst>
                                              <p:attrName>ppt_y</p:attrName>
                                            </p:attrNameLst>
                                          </p:cBhvr>
                                          <p:tavLst>
                                            <p:tav tm="0">
                                              <p:val>
                                                <p:strVal val="#ppt_y"/>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ppt_x"/>
                                              </p:val>
                                            </p:tav>
                                            <p:tav tm="100000">
                                              <p:val>
                                                <p:strVal val="#ppt_x"/>
                                              </p:val>
                                            </p:tav>
                                          </p:tavLst>
                                        </p:anim>
                                        <p:anim calcmode="lin" valueType="num">
                                          <p:cBhvr additive="base">
                                            <p:cTn id="58" dur="500" fill="hold"/>
                                            <p:tgtEl>
                                              <p:spTgt spid="13"/>
                                            </p:tgtEl>
                                            <p:attrNameLst>
                                              <p:attrName>ppt_y</p:attrName>
                                            </p:attrNameLst>
                                          </p:cBhvr>
                                          <p:tavLst>
                                            <p:tav tm="0">
                                              <p:val>
                                                <p:strVal val="1+#ppt_h/2"/>
                                              </p:val>
                                            </p:tav>
                                            <p:tav tm="100000">
                                              <p:val>
                                                <p:strVal val="#ppt_y"/>
                                              </p:val>
                                            </p:tav>
                                          </p:tavLst>
                                        </p:anim>
                                      </p:childTnLst>
                                    </p:cTn>
                                  </p:par>
                                  <p:par>
                                    <p:cTn id="59" presetID="2" presetClass="entr" presetSubtype="2"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1+#ppt_w/2"/>
                                              </p:val>
                                            </p:tav>
                                            <p:tav tm="100000">
                                              <p:val>
                                                <p:strVal val="#ppt_x"/>
                                              </p:val>
                                            </p:tav>
                                          </p:tavLst>
                                        </p:anim>
                                        <p:anim calcmode="lin" valueType="num">
                                          <p:cBhvr additive="base">
                                            <p:cTn id="62" dur="500" fill="hold"/>
                                            <p:tgtEl>
                                              <p:spTgt spid="14"/>
                                            </p:tgtEl>
                                            <p:attrNameLst>
                                              <p:attrName>ppt_y</p:attrName>
                                            </p:attrNameLst>
                                          </p:cBhvr>
                                          <p:tavLst>
                                            <p:tav tm="0">
                                              <p:val>
                                                <p:strVal val="#ppt_y"/>
                                              </p:val>
                                            </p:tav>
                                            <p:tav tm="100000">
                                              <p:val>
                                                <p:strVal val="#ppt_y"/>
                                              </p:val>
                                            </p:tav>
                                          </p:tavLst>
                                        </p:anim>
                                      </p:childTnLst>
                                    </p:cTn>
                                  </p:par>
                                  <p:par>
                                    <p:cTn id="63" presetID="12" presetClass="entr" presetSubtype="8" fill="hold" nodeType="withEffect">
                                      <p:stCondLst>
                                        <p:cond delay="500"/>
                                      </p:stCondLst>
                                      <p:childTnLst>
                                        <p:set>
                                          <p:cBhvr>
                                            <p:cTn id="64" dur="1" fill="hold">
                                              <p:stCondLst>
                                                <p:cond delay="0"/>
                                              </p:stCondLst>
                                            </p:cTn>
                                            <p:tgtEl>
                                              <p:spTgt spid="62"/>
                                            </p:tgtEl>
                                            <p:attrNameLst>
                                              <p:attrName>style.visibility</p:attrName>
                                            </p:attrNameLst>
                                          </p:cBhvr>
                                          <p:to>
                                            <p:strVal val="visible"/>
                                          </p:to>
                                        </p:set>
                                        <p:anim calcmode="lin" valueType="num">
                                          <p:cBhvr additive="base">
                                            <p:cTn id="65" dur="500"/>
                                            <p:tgtEl>
                                              <p:spTgt spid="62"/>
                                            </p:tgtEl>
                                            <p:attrNameLst>
                                              <p:attrName>ppt_x</p:attrName>
                                            </p:attrNameLst>
                                          </p:cBhvr>
                                          <p:tavLst>
                                            <p:tav tm="0">
                                              <p:val>
                                                <p:strVal val="#ppt_x-#ppt_w*1.125000"/>
                                              </p:val>
                                            </p:tav>
                                            <p:tav tm="100000">
                                              <p:val>
                                                <p:strVal val="#ppt_x"/>
                                              </p:val>
                                            </p:tav>
                                          </p:tavLst>
                                        </p:anim>
                                        <p:animEffect transition="in" filter="wipe(right)">
                                          <p:cBhvr>
                                            <p:cTn id="66" dur="500"/>
                                            <p:tgtEl>
                                              <p:spTgt spid="62"/>
                                            </p:tgtEl>
                                          </p:cBhvr>
                                        </p:animEffect>
                                      </p:childTnLst>
                                    </p:cTn>
                                  </p:par>
                                  <p:par>
                                    <p:cTn id="67" presetID="12" presetClass="entr" presetSubtype="8" fill="hold" grpId="0" nodeType="withEffect">
                                      <p:stCondLst>
                                        <p:cond delay="500"/>
                                      </p:stCondLst>
                                      <p:childTnLst>
                                        <p:set>
                                          <p:cBhvr>
                                            <p:cTn id="68" dur="1" fill="hold">
                                              <p:stCondLst>
                                                <p:cond delay="0"/>
                                              </p:stCondLst>
                                            </p:cTn>
                                            <p:tgtEl>
                                              <p:spTgt spid="60"/>
                                            </p:tgtEl>
                                            <p:attrNameLst>
                                              <p:attrName>style.visibility</p:attrName>
                                            </p:attrNameLst>
                                          </p:cBhvr>
                                          <p:to>
                                            <p:strVal val="visible"/>
                                          </p:to>
                                        </p:set>
                                        <p:anim calcmode="lin" valueType="num">
                                          <p:cBhvr additive="base">
                                            <p:cTn id="69" dur="500"/>
                                            <p:tgtEl>
                                              <p:spTgt spid="60"/>
                                            </p:tgtEl>
                                            <p:attrNameLst>
                                              <p:attrName>ppt_x</p:attrName>
                                            </p:attrNameLst>
                                          </p:cBhvr>
                                          <p:tavLst>
                                            <p:tav tm="0">
                                              <p:val>
                                                <p:strVal val="#ppt_x-#ppt_w*1.125000"/>
                                              </p:val>
                                            </p:tav>
                                            <p:tav tm="100000">
                                              <p:val>
                                                <p:strVal val="#ppt_x"/>
                                              </p:val>
                                            </p:tav>
                                          </p:tavLst>
                                        </p:anim>
                                        <p:animEffect transition="in" filter="wipe(right)">
                                          <p:cBhvr>
                                            <p:cTn id="70" dur="500"/>
                                            <p:tgtEl>
                                              <p:spTgt spid="60"/>
                                            </p:tgtEl>
                                          </p:cBhvr>
                                        </p:animEffect>
                                      </p:childTnLst>
                                    </p:cTn>
                                  </p:par>
                                  <p:par>
                                    <p:cTn id="71" presetID="12" presetClass="entr" presetSubtype="8" fill="hold" grpId="0" nodeType="withEffect">
                                      <p:stCondLst>
                                        <p:cond delay="500"/>
                                      </p:stCondLst>
                                      <p:childTnLst>
                                        <p:set>
                                          <p:cBhvr>
                                            <p:cTn id="72" dur="1" fill="hold">
                                              <p:stCondLst>
                                                <p:cond delay="0"/>
                                              </p:stCondLst>
                                            </p:cTn>
                                            <p:tgtEl>
                                              <p:spTgt spid="61"/>
                                            </p:tgtEl>
                                            <p:attrNameLst>
                                              <p:attrName>style.visibility</p:attrName>
                                            </p:attrNameLst>
                                          </p:cBhvr>
                                          <p:to>
                                            <p:strVal val="visible"/>
                                          </p:to>
                                        </p:set>
                                        <p:anim calcmode="lin" valueType="num">
                                          <p:cBhvr additive="base">
                                            <p:cTn id="73" dur="500"/>
                                            <p:tgtEl>
                                              <p:spTgt spid="61"/>
                                            </p:tgtEl>
                                            <p:attrNameLst>
                                              <p:attrName>ppt_x</p:attrName>
                                            </p:attrNameLst>
                                          </p:cBhvr>
                                          <p:tavLst>
                                            <p:tav tm="0">
                                              <p:val>
                                                <p:strVal val="#ppt_x-#ppt_w*1.125000"/>
                                              </p:val>
                                            </p:tav>
                                            <p:tav tm="100000">
                                              <p:val>
                                                <p:strVal val="#ppt_x"/>
                                              </p:val>
                                            </p:tav>
                                          </p:tavLst>
                                        </p:anim>
                                        <p:animEffect transition="in" filter="wipe(right)">
                                          <p:cBhvr>
                                            <p:cTn id="74" dur="500"/>
                                            <p:tgtEl>
                                              <p:spTgt spid="61"/>
                                            </p:tgtEl>
                                          </p:cBhvr>
                                        </p:animEffect>
                                      </p:childTnLst>
                                    </p:cTn>
                                  </p:par>
                                  <p:par>
                                    <p:cTn id="75" presetID="12" presetClass="entr" presetSubtype="8" fill="hold" nodeType="withEffect">
                                      <p:stCondLst>
                                        <p:cond delay="800"/>
                                      </p:stCondLst>
                                      <p:childTnLst>
                                        <p:set>
                                          <p:cBhvr>
                                            <p:cTn id="76" dur="1" fill="hold">
                                              <p:stCondLst>
                                                <p:cond delay="0"/>
                                              </p:stCondLst>
                                            </p:cTn>
                                            <p:tgtEl>
                                              <p:spTgt spid="81"/>
                                            </p:tgtEl>
                                            <p:attrNameLst>
                                              <p:attrName>style.visibility</p:attrName>
                                            </p:attrNameLst>
                                          </p:cBhvr>
                                          <p:to>
                                            <p:strVal val="visible"/>
                                          </p:to>
                                        </p:set>
                                        <p:anim calcmode="lin" valueType="num">
                                          <p:cBhvr additive="base">
                                            <p:cTn id="77" dur="500"/>
                                            <p:tgtEl>
                                              <p:spTgt spid="81"/>
                                            </p:tgtEl>
                                            <p:attrNameLst>
                                              <p:attrName>ppt_x</p:attrName>
                                            </p:attrNameLst>
                                          </p:cBhvr>
                                          <p:tavLst>
                                            <p:tav tm="0">
                                              <p:val>
                                                <p:strVal val="#ppt_x-#ppt_w*1.125000"/>
                                              </p:val>
                                            </p:tav>
                                            <p:tav tm="100000">
                                              <p:val>
                                                <p:strVal val="#ppt_x"/>
                                              </p:val>
                                            </p:tav>
                                          </p:tavLst>
                                        </p:anim>
                                        <p:animEffect transition="in" filter="wipe(right)">
                                          <p:cBhvr>
                                            <p:cTn id="78" dur="500"/>
                                            <p:tgtEl>
                                              <p:spTgt spid="81"/>
                                            </p:tgtEl>
                                          </p:cBhvr>
                                        </p:animEffect>
                                      </p:childTnLst>
                                    </p:cTn>
                                  </p:par>
                                  <p:par>
                                    <p:cTn id="79" presetID="12" presetClass="entr" presetSubtype="8" fill="hold" grpId="0" nodeType="withEffect">
                                      <p:stCondLst>
                                        <p:cond delay="800"/>
                                      </p:stCondLst>
                                      <p:childTnLst>
                                        <p:set>
                                          <p:cBhvr>
                                            <p:cTn id="80" dur="1" fill="hold">
                                              <p:stCondLst>
                                                <p:cond delay="0"/>
                                              </p:stCondLst>
                                            </p:cTn>
                                            <p:tgtEl>
                                              <p:spTgt spid="63"/>
                                            </p:tgtEl>
                                            <p:attrNameLst>
                                              <p:attrName>style.visibility</p:attrName>
                                            </p:attrNameLst>
                                          </p:cBhvr>
                                          <p:to>
                                            <p:strVal val="visible"/>
                                          </p:to>
                                        </p:set>
                                        <p:anim calcmode="lin" valueType="num">
                                          <p:cBhvr additive="base">
                                            <p:cTn id="81" dur="500"/>
                                            <p:tgtEl>
                                              <p:spTgt spid="63"/>
                                            </p:tgtEl>
                                            <p:attrNameLst>
                                              <p:attrName>ppt_x</p:attrName>
                                            </p:attrNameLst>
                                          </p:cBhvr>
                                          <p:tavLst>
                                            <p:tav tm="0">
                                              <p:val>
                                                <p:strVal val="#ppt_x-#ppt_w*1.125000"/>
                                              </p:val>
                                            </p:tav>
                                            <p:tav tm="100000">
                                              <p:val>
                                                <p:strVal val="#ppt_x"/>
                                              </p:val>
                                            </p:tav>
                                          </p:tavLst>
                                        </p:anim>
                                        <p:animEffect transition="in" filter="wipe(right)">
                                          <p:cBhvr>
                                            <p:cTn id="82" dur="500"/>
                                            <p:tgtEl>
                                              <p:spTgt spid="63"/>
                                            </p:tgtEl>
                                          </p:cBhvr>
                                        </p:animEffect>
                                      </p:childTnLst>
                                    </p:cTn>
                                  </p:par>
                                  <p:par>
                                    <p:cTn id="83" presetID="12" presetClass="entr" presetSubtype="8" fill="hold" grpId="0" nodeType="withEffect">
                                      <p:stCondLst>
                                        <p:cond delay="800"/>
                                      </p:stCondLst>
                                      <p:childTnLst>
                                        <p:set>
                                          <p:cBhvr>
                                            <p:cTn id="84" dur="1" fill="hold">
                                              <p:stCondLst>
                                                <p:cond delay="0"/>
                                              </p:stCondLst>
                                            </p:cTn>
                                            <p:tgtEl>
                                              <p:spTgt spid="66"/>
                                            </p:tgtEl>
                                            <p:attrNameLst>
                                              <p:attrName>style.visibility</p:attrName>
                                            </p:attrNameLst>
                                          </p:cBhvr>
                                          <p:to>
                                            <p:strVal val="visible"/>
                                          </p:to>
                                        </p:set>
                                        <p:anim calcmode="lin" valueType="num">
                                          <p:cBhvr additive="base">
                                            <p:cTn id="85" dur="500"/>
                                            <p:tgtEl>
                                              <p:spTgt spid="66"/>
                                            </p:tgtEl>
                                            <p:attrNameLst>
                                              <p:attrName>ppt_x</p:attrName>
                                            </p:attrNameLst>
                                          </p:cBhvr>
                                          <p:tavLst>
                                            <p:tav tm="0">
                                              <p:val>
                                                <p:strVal val="#ppt_x-#ppt_w*1.125000"/>
                                              </p:val>
                                            </p:tav>
                                            <p:tav tm="100000">
                                              <p:val>
                                                <p:strVal val="#ppt_x"/>
                                              </p:val>
                                            </p:tav>
                                          </p:tavLst>
                                        </p:anim>
                                        <p:animEffect transition="in" filter="wipe(right)">
                                          <p:cBhvr>
                                            <p:cTn id="86" dur="500"/>
                                            <p:tgtEl>
                                              <p:spTgt spid="66"/>
                                            </p:tgtEl>
                                          </p:cBhvr>
                                        </p:animEffect>
                                      </p:childTnLst>
                                    </p:cTn>
                                  </p:par>
                                  <p:par>
                                    <p:cTn id="87" presetID="12" presetClass="entr" presetSubtype="8" fill="hold" nodeType="withEffect">
                                      <p:stCondLst>
                                        <p:cond delay="1100"/>
                                      </p:stCondLst>
                                      <p:childTnLst>
                                        <p:set>
                                          <p:cBhvr>
                                            <p:cTn id="88" dur="1" fill="hold">
                                              <p:stCondLst>
                                                <p:cond delay="0"/>
                                              </p:stCondLst>
                                            </p:cTn>
                                            <p:tgtEl>
                                              <p:spTgt spid="89"/>
                                            </p:tgtEl>
                                            <p:attrNameLst>
                                              <p:attrName>style.visibility</p:attrName>
                                            </p:attrNameLst>
                                          </p:cBhvr>
                                          <p:to>
                                            <p:strVal val="visible"/>
                                          </p:to>
                                        </p:set>
                                        <p:anim calcmode="lin" valueType="num">
                                          <p:cBhvr additive="base">
                                            <p:cTn id="89" dur="500"/>
                                            <p:tgtEl>
                                              <p:spTgt spid="89"/>
                                            </p:tgtEl>
                                            <p:attrNameLst>
                                              <p:attrName>ppt_x</p:attrName>
                                            </p:attrNameLst>
                                          </p:cBhvr>
                                          <p:tavLst>
                                            <p:tav tm="0">
                                              <p:val>
                                                <p:strVal val="#ppt_x-#ppt_w*1.125000"/>
                                              </p:val>
                                            </p:tav>
                                            <p:tav tm="100000">
                                              <p:val>
                                                <p:strVal val="#ppt_x"/>
                                              </p:val>
                                            </p:tav>
                                          </p:tavLst>
                                        </p:anim>
                                        <p:animEffect transition="in" filter="wipe(right)">
                                          <p:cBhvr>
                                            <p:cTn id="90" dur="500"/>
                                            <p:tgtEl>
                                              <p:spTgt spid="89"/>
                                            </p:tgtEl>
                                          </p:cBhvr>
                                        </p:animEffect>
                                      </p:childTnLst>
                                    </p:cTn>
                                  </p:par>
                                  <p:par>
                                    <p:cTn id="91" presetID="12" presetClass="entr" presetSubtype="8" fill="hold" grpId="0" nodeType="withEffect">
                                      <p:stCondLst>
                                        <p:cond delay="1100"/>
                                      </p:stCondLst>
                                      <p:childTnLst>
                                        <p:set>
                                          <p:cBhvr>
                                            <p:cTn id="92" dur="1" fill="hold">
                                              <p:stCondLst>
                                                <p:cond delay="0"/>
                                              </p:stCondLst>
                                            </p:cTn>
                                            <p:tgtEl>
                                              <p:spTgt spid="82"/>
                                            </p:tgtEl>
                                            <p:attrNameLst>
                                              <p:attrName>style.visibility</p:attrName>
                                            </p:attrNameLst>
                                          </p:cBhvr>
                                          <p:to>
                                            <p:strVal val="visible"/>
                                          </p:to>
                                        </p:set>
                                        <p:anim calcmode="lin" valueType="num">
                                          <p:cBhvr additive="base">
                                            <p:cTn id="93" dur="500"/>
                                            <p:tgtEl>
                                              <p:spTgt spid="82"/>
                                            </p:tgtEl>
                                            <p:attrNameLst>
                                              <p:attrName>ppt_x</p:attrName>
                                            </p:attrNameLst>
                                          </p:cBhvr>
                                          <p:tavLst>
                                            <p:tav tm="0">
                                              <p:val>
                                                <p:strVal val="#ppt_x-#ppt_w*1.125000"/>
                                              </p:val>
                                            </p:tav>
                                            <p:tav tm="100000">
                                              <p:val>
                                                <p:strVal val="#ppt_x"/>
                                              </p:val>
                                            </p:tav>
                                          </p:tavLst>
                                        </p:anim>
                                        <p:animEffect transition="in" filter="wipe(right)">
                                          <p:cBhvr>
                                            <p:cTn id="94" dur="500"/>
                                            <p:tgtEl>
                                              <p:spTgt spid="82"/>
                                            </p:tgtEl>
                                          </p:cBhvr>
                                        </p:animEffect>
                                      </p:childTnLst>
                                    </p:cTn>
                                  </p:par>
                                  <p:par>
                                    <p:cTn id="95" presetID="12" presetClass="entr" presetSubtype="8" fill="hold" grpId="0" nodeType="withEffect">
                                      <p:stCondLst>
                                        <p:cond delay="1100"/>
                                      </p:stCondLst>
                                      <p:childTnLst>
                                        <p:set>
                                          <p:cBhvr>
                                            <p:cTn id="96" dur="1" fill="hold">
                                              <p:stCondLst>
                                                <p:cond delay="0"/>
                                              </p:stCondLst>
                                            </p:cTn>
                                            <p:tgtEl>
                                              <p:spTgt spid="88"/>
                                            </p:tgtEl>
                                            <p:attrNameLst>
                                              <p:attrName>style.visibility</p:attrName>
                                            </p:attrNameLst>
                                          </p:cBhvr>
                                          <p:to>
                                            <p:strVal val="visible"/>
                                          </p:to>
                                        </p:set>
                                        <p:anim calcmode="lin" valueType="num">
                                          <p:cBhvr additive="base">
                                            <p:cTn id="97" dur="500"/>
                                            <p:tgtEl>
                                              <p:spTgt spid="88"/>
                                            </p:tgtEl>
                                            <p:attrNameLst>
                                              <p:attrName>ppt_x</p:attrName>
                                            </p:attrNameLst>
                                          </p:cBhvr>
                                          <p:tavLst>
                                            <p:tav tm="0">
                                              <p:val>
                                                <p:strVal val="#ppt_x-#ppt_w*1.125000"/>
                                              </p:val>
                                            </p:tav>
                                            <p:tav tm="100000">
                                              <p:val>
                                                <p:strVal val="#ppt_x"/>
                                              </p:val>
                                            </p:tav>
                                          </p:tavLst>
                                        </p:anim>
                                        <p:animEffect transition="in" filter="wipe(right)">
                                          <p:cBhvr>
                                            <p:cTn id="98" dur="500"/>
                                            <p:tgtEl>
                                              <p:spTgt spid="88"/>
                                            </p:tgtEl>
                                          </p:cBhvr>
                                        </p:animEffect>
                                      </p:childTnLst>
                                    </p:cTn>
                                  </p:par>
                                  <p:par>
                                    <p:cTn id="99" presetID="12" presetClass="entr" presetSubtype="8" fill="hold" nodeType="withEffect">
                                      <p:stCondLst>
                                        <p:cond delay="1400"/>
                                      </p:stCondLst>
                                      <p:childTnLst>
                                        <p:set>
                                          <p:cBhvr>
                                            <p:cTn id="100" dur="1" fill="hold">
                                              <p:stCondLst>
                                                <p:cond delay="0"/>
                                              </p:stCondLst>
                                            </p:cTn>
                                            <p:tgtEl>
                                              <p:spTgt spid="92"/>
                                            </p:tgtEl>
                                            <p:attrNameLst>
                                              <p:attrName>style.visibility</p:attrName>
                                            </p:attrNameLst>
                                          </p:cBhvr>
                                          <p:to>
                                            <p:strVal val="visible"/>
                                          </p:to>
                                        </p:set>
                                        <p:anim calcmode="lin" valueType="num">
                                          <p:cBhvr additive="base">
                                            <p:cTn id="101" dur="500"/>
                                            <p:tgtEl>
                                              <p:spTgt spid="92"/>
                                            </p:tgtEl>
                                            <p:attrNameLst>
                                              <p:attrName>ppt_x</p:attrName>
                                            </p:attrNameLst>
                                          </p:cBhvr>
                                          <p:tavLst>
                                            <p:tav tm="0">
                                              <p:val>
                                                <p:strVal val="#ppt_x-#ppt_w*1.125000"/>
                                              </p:val>
                                            </p:tav>
                                            <p:tav tm="100000">
                                              <p:val>
                                                <p:strVal val="#ppt_x"/>
                                              </p:val>
                                            </p:tav>
                                          </p:tavLst>
                                        </p:anim>
                                        <p:animEffect transition="in" filter="wipe(right)">
                                          <p:cBhvr>
                                            <p:cTn id="102" dur="500"/>
                                            <p:tgtEl>
                                              <p:spTgt spid="92"/>
                                            </p:tgtEl>
                                          </p:cBhvr>
                                        </p:animEffect>
                                      </p:childTnLst>
                                    </p:cTn>
                                  </p:par>
                                  <p:par>
                                    <p:cTn id="103" presetID="12" presetClass="entr" presetSubtype="8" fill="hold" grpId="0" nodeType="withEffect">
                                      <p:stCondLst>
                                        <p:cond delay="1400"/>
                                      </p:stCondLst>
                                      <p:childTnLst>
                                        <p:set>
                                          <p:cBhvr>
                                            <p:cTn id="104" dur="1" fill="hold">
                                              <p:stCondLst>
                                                <p:cond delay="0"/>
                                              </p:stCondLst>
                                            </p:cTn>
                                            <p:tgtEl>
                                              <p:spTgt spid="91"/>
                                            </p:tgtEl>
                                            <p:attrNameLst>
                                              <p:attrName>style.visibility</p:attrName>
                                            </p:attrNameLst>
                                          </p:cBhvr>
                                          <p:to>
                                            <p:strVal val="visible"/>
                                          </p:to>
                                        </p:set>
                                        <p:anim calcmode="lin" valueType="num">
                                          <p:cBhvr additive="base">
                                            <p:cTn id="105" dur="500"/>
                                            <p:tgtEl>
                                              <p:spTgt spid="91"/>
                                            </p:tgtEl>
                                            <p:attrNameLst>
                                              <p:attrName>ppt_x</p:attrName>
                                            </p:attrNameLst>
                                          </p:cBhvr>
                                          <p:tavLst>
                                            <p:tav tm="0">
                                              <p:val>
                                                <p:strVal val="#ppt_x-#ppt_w*1.125000"/>
                                              </p:val>
                                            </p:tav>
                                            <p:tav tm="100000">
                                              <p:val>
                                                <p:strVal val="#ppt_x"/>
                                              </p:val>
                                            </p:tav>
                                          </p:tavLst>
                                        </p:anim>
                                        <p:animEffect transition="in" filter="wipe(right)">
                                          <p:cBhvr>
                                            <p:cTn id="106" dur="500"/>
                                            <p:tgtEl>
                                              <p:spTgt spid="91"/>
                                            </p:tgtEl>
                                          </p:cBhvr>
                                        </p:animEffect>
                                      </p:childTnLst>
                                    </p:cTn>
                                  </p:par>
                                  <p:par>
                                    <p:cTn id="107" presetID="12" presetClass="entr" presetSubtype="8" fill="hold" grpId="0" nodeType="withEffect">
                                      <p:stCondLst>
                                        <p:cond delay="1400"/>
                                      </p:stCondLst>
                                      <p:childTnLst>
                                        <p:set>
                                          <p:cBhvr>
                                            <p:cTn id="108" dur="1" fill="hold">
                                              <p:stCondLst>
                                                <p:cond delay="0"/>
                                              </p:stCondLst>
                                            </p:cTn>
                                            <p:tgtEl>
                                              <p:spTgt spid="90"/>
                                            </p:tgtEl>
                                            <p:attrNameLst>
                                              <p:attrName>style.visibility</p:attrName>
                                            </p:attrNameLst>
                                          </p:cBhvr>
                                          <p:to>
                                            <p:strVal val="visible"/>
                                          </p:to>
                                        </p:set>
                                        <p:anim calcmode="lin" valueType="num">
                                          <p:cBhvr additive="base">
                                            <p:cTn id="109" dur="500"/>
                                            <p:tgtEl>
                                              <p:spTgt spid="90"/>
                                            </p:tgtEl>
                                            <p:attrNameLst>
                                              <p:attrName>ppt_x</p:attrName>
                                            </p:attrNameLst>
                                          </p:cBhvr>
                                          <p:tavLst>
                                            <p:tav tm="0">
                                              <p:val>
                                                <p:strVal val="#ppt_x-#ppt_w*1.125000"/>
                                              </p:val>
                                            </p:tav>
                                            <p:tav tm="100000">
                                              <p:val>
                                                <p:strVal val="#ppt_x"/>
                                              </p:val>
                                            </p:tav>
                                          </p:tavLst>
                                        </p:anim>
                                        <p:animEffect transition="in" filter="wipe(right)">
                                          <p:cBhvr>
                                            <p:cTn id="110" dur="500"/>
                                            <p:tgtEl>
                                              <p:spTgt spid="90"/>
                                            </p:tgtEl>
                                          </p:cBhvr>
                                        </p:animEffect>
                                      </p:childTnLst>
                                    </p:cTn>
                                  </p:par>
                                  <p:par>
                                    <p:cTn id="111" presetID="12" presetClass="entr" presetSubtype="8" fill="hold" nodeType="withEffect">
                                      <p:stCondLst>
                                        <p:cond delay="1700"/>
                                      </p:stCondLst>
                                      <p:childTnLst>
                                        <p:set>
                                          <p:cBhvr>
                                            <p:cTn id="112" dur="1" fill="hold">
                                              <p:stCondLst>
                                                <p:cond delay="0"/>
                                              </p:stCondLst>
                                            </p:cTn>
                                            <p:tgtEl>
                                              <p:spTgt spid="96"/>
                                            </p:tgtEl>
                                            <p:attrNameLst>
                                              <p:attrName>style.visibility</p:attrName>
                                            </p:attrNameLst>
                                          </p:cBhvr>
                                          <p:to>
                                            <p:strVal val="visible"/>
                                          </p:to>
                                        </p:set>
                                        <p:anim calcmode="lin" valueType="num">
                                          <p:cBhvr additive="base">
                                            <p:cTn id="113" dur="500"/>
                                            <p:tgtEl>
                                              <p:spTgt spid="96"/>
                                            </p:tgtEl>
                                            <p:attrNameLst>
                                              <p:attrName>ppt_x</p:attrName>
                                            </p:attrNameLst>
                                          </p:cBhvr>
                                          <p:tavLst>
                                            <p:tav tm="0">
                                              <p:val>
                                                <p:strVal val="#ppt_x-#ppt_w*1.125000"/>
                                              </p:val>
                                            </p:tav>
                                            <p:tav tm="100000">
                                              <p:val>
                                                <p:strVal val="#ppt_x"/>
                                              </p:val>
                                            </p:tav>
                                          </p:tavLst>
                                        </p:anim>
                                        <p:animEffect transition="in" filter="wipe(right)">
                                          <p:cBhvr>
                                            <p:cTn id="114" dur="500"/>
                                            <p:tgtEl>
                                              <p:spTgt spid="96"/>
                                            </p:tgtEl>
                                          </p:cBhvr>
                                        </p:animEffect>
                                      </p:childTnLst>
                                    </p:cTn>
                                  </p:par>
                                  <p:par>
                                    <p:cTn id="115" presetID="12" presetClass="entr" presetSubtype="8" fill="hold" grpId="0" nodeType="withEffect">
                                      <p:stCondLst>
                                        <p:cond delay="1700"/>
                                      </p:stCondLst>
                                      <p:childTnLst>
                                        <p:set>
                                          <p:cBhvr>
                                            <p:cTn id="116" dur="1" fill="hold">
                                              <p:stCondLst>
                                                <p:cond delay="0"/>
                                              </p:stCondLst>
                                            </p:cTn>
                                            <p:tgtEl>
                                              <p:spTgt spid="95"/>
                                            </p:tgtEl>
                                            <p:attrNameLst>
                                              <p:attrName>style.visibility</p:attrName>
                                            </p:attrNameLst>
                                          </p:cBhvr>
                                          <p:to>
                                            <p:strVal val="visible"/>
                                          </p:to>
                                        </p:set>
                                        <p:anim calcmode="lin" valueType="num">
                                          <p:cBhvr additive="base">
                                            <p:cTn id="117" dur="500"/>
                                            <p:tgtEl>
                                              <p:spTgt spid="95"/>
                                            </p:tgtEl>
                                            <p:attrNameLst>
                                              <p:attrName>ppt_x</p:attrName>
                                            </p:attrNameLst>
                                          </p:cBhvr>
                                          <p:tavLst>
                                            <p:tav tm="0">
                                              <p:val>
                                                <p:strVal val="#ppt_x-#ppt_w*1.125000"/>
                                              </p:val>
                                            </p:tav>
                                            <p:tav tm="100000">
                                              <p:val>
                                                <p:strVal val="#ppt_x"/>
                                              </p:val>
                                            </p:tav>
                                          </p:tavLst>
                                        </p:anim>
                                        <p:animEffect transition="in" filter="wipe(right)">
                                          <p:cBhvr>
                                            <p:cTn id="118" dur="500"/>
                                            <p:tgtEl>
                                              <p:spTgt spid="95"/>
                                            </p:tgtEl>
                                          </p:cBhvr>
                                        </p:animEffect>
                                      </p:childTnLst>
                                    </p:cTn>
                                  </p:par>
                                  <p:par>
                                    <p:cTn id="119" presetID="12" presetClass="entr" presetSubtype="8" fill="hold" grpId="0" nodeType="withEffect">
                                      <p:stCondLst>
                                        <p:cond delay="1700"/>
                                      </p:stCondLst>
                                      <p:childTnLst>
                                        <p:set>
                                          <p:cBhvr>
                                            <p:cTn id="120" dur="1" fill="hold">
                                              <p:stCondLst>
                                                <p:cond delay="0"/>
                                              </p:stCondLst>
                                            </p:cTn>
                                            <p:tgtEl>
                                              <p:spTgt spid="93"/>
                                            </p:tgtEl>
                                            <p:attrNameLst>
                                              <p:attrName>style.visibility</p:attrName>
                                            </p:attrNameLst>
                                          </p:cBhvr>
                                          <p:to>
                                            <p:strVal val="visible"/>
                                          </p:to>
                                        </p:set>
                                        <p:anim calcmode="lin" valueType="num">
                                          <p:cBhvr additive="base">
                                            <p:cTn id="121" dur="500"/>
                                            <p:tgtEl>
                                              <p:spTgt spid="93"/>
                                            </p:tgtEl>
                                            <p:attrNameLst>
                                              <p:attrName>ppt_x</p:attrName>
                                            </p:attrNameLst>
                                          </p:cBhvr>
                                          <p:tavLst>
                                            <p:tav tm="0">
                                              <p:val>
                                                <p:strVal val="#ppt_x-#ppt_w*1.125000"/>
                                              </p:val>
                                            </p:tav>
                                            <p:tav tm="100000">
                                              <p:val>
                                                <p:strVal val="#ppt_x"/>
                                              </p:val>
                                            </p:tav>
                                          </p:tavLst>
                                        </p:anim>
                                        <p:animEffect transition="in" filter="wipe(right)">
                                          <p:cBhvr>
                                            <p:cTn id="122" dur="500"/>
                                            <p:tgtEl>
                                              <p:spTgt spid="93"/>
                                            </p:tgtEl>
                                          </p:cBhvr>
                                        </p:animEffect>
                                      </p:childTnLst>
                                    </p:cTn>
                                  </p:par>
                                </p:childTnLst>
                              </p:cTn>
                            </p:par>
                            <p:par>
                              <p:cTn id="123" fill="hold">
                                <p:stCondLst>
                                  <p:cond delay="4500"/>
                                </p:stCondLst>
                                <p:childTnLst>
                                  <p:par>
                                    <p:cTn id="124" presetID="10" presetClass="entr" presetSubtype="0" fill="hold" grpId="0" nodeType="afterEffect">
                                      <p:stCondLst>
                                        <p:cond delay="0"/>
                                      </p:stCondLst>
                                      <p:childTnLst>
                                        <p:set>
                                          <p:cBhvr>
                                            <p:cTn id="125" dur="1" fill="hold">
                                              <p:stCondLst>
                                                <p:cond delay="0"/>
                                              </p:stCondLst>
                                            </p:cTn>
                                            <p:tgtEl>
                                              <p:spTgt spid="97"/>
                                            </p:tgtEl>
                                            <p:attrNameLst>
                                              <p:attrName>style.visibility</p:attrName>
                                            </p:attrNameLst>
                                          </p:cBhvr>
                                          <p:to>
                                            <p:strVal val="visible"/>
                                          </p:to>
                                        </p:set>
                                        <p:animEffect transition="in" filter="fade">
                                          <p:cBhvr>
                                            <p:cTn id="126" dur="2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9" grpId="0" animBg="1"/>
          <p:bldP spid="15" grpId="0"/>
          <p:bldP spid="15" grpId="1"/>
          <p:bldP spid="60" grpId="0"/>
          <p:bldP spid="61" grpId="0"/>
          <p:bldP spid="63" grpId="0"/>
          <p:bldP spid="66" grpId="0"/>
          <p:bldP spid="82" grpId="0"/>
          <p:bldP spid="88" grpId="0"/>
          <p:bldP spid="90" grpId="0"/>
          <p:bldP spid="91" grpId="0"/>
          <p:bldP spid="93" grpId="0"/>
          <p:bldP spid="95" grpId="0"/>
          <p:bldP spid="97"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实验难点</a:t>
            </a:r>
          </a:p>
        </p:txBody>
      </p:sp>
      <p:sp>
        <p:nvSpPr>
          <p:cNvPr id="27" name="TextBox 26"/>
          <p:cNvSpPr txBox="1"/>
          <p:nvPr/>
        </p:nvSpPr>
        <p:spPr>
          <a:xfrm>
            <a:off x="2416573" y="267886"/>
            <a:ext cx="1394036" cy="338554"/>
          </a:xfrm>
          <a:prstGeom prst="rect">
            <a:avLst/>
          </a:prstGeom>
          <a:noFill/>
        </p:spPr>
        <p:txBody>
          <a:bodyPr wrap="none" rtlCol="0">
            <a:spAutoFit/>
          </a:bodyPr>
          <a:lstStyle/>
          <a:p>
            <a:pPr algn="ctr"/>
            <a:r>
              <a:rPr lang="en-US" altLang="zh-CN" sz="1600" dirty="0">
                <a:solidFill>
                  <a:srgbClr val="C00000"/>
                </a:solidFill>
                <a:latin typeface="Kozuka Gothic Pro R" pitchFamily="34" charset="-128"/>
                <a:ea typeface="Kozuka Gothic Pro R" pitchFamily="34" charset="-128"/>
              </a:rPr>
              <a:t>DIFFICULTIES</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09404" y="950663"/>
            <a:ext cx="7725192" cy="646331"/>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请您添加文字内容，内容详尽简要清晰足够表达标题，准确无误。添加文字内容，内容详尽简要清晰。请您添加</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文字内容，内容详尽简要清晰足够表达标题，准确无误。添加文字内容，内容详尽简要清晰。请您添加文字内容</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，内容详尽简要清晰足够表达标题，准确无误。添加文字内容，内容详尽简要清晰。</a:t>
            </a:r>
            <a:endParaRPr lang="en-US" altLang="zh-CN" sz="1200" dirty="0">
              <a:latin typeface="方正兰亭细黑_GBK_M" pitchFamily="2" charset="2"/>
              <a:ea typeface="方正兰亭细黑_GBK_M" pitchFamily="2" charset="2"/>
              <a:cs typeface="方正兰亭细黑_GBK_M" pitchFamily="2" charset="2"/>
            </a:endParaRPr>
          </a:p>
        </p:txBody>
      </p:sp>
      <p:sp>
        <p:nvSpPr>
          <p:cNvPr id="45" name="TextBox 44"/>
          <p:cNvSpPr txBox="1"/>
          <p:nvPr/>
        </p:nvSpPr>
        <p:spPr>
          <a:xfrm>
            <a:off x="1797708" y="3964718"/>
            <a:ext cx="1210588" cy="338554"/>
          </a:xfrm>
          <a:prstGeom prst="rect">
            <a:avLst/>
          </a:prstGeom>
          <a:noFill/>
          <a:ln>
            <a:noFill/>
          </a:ln>
        </p:spPr>
        <p:txBody>
          <a:bodyPr wrap="none" rtlCol="0">
            <a:spAutoFit/>
          </a:bodyPr>
          <a:lstStyle/>
          <a:p>
            <a:r>
              <a:rPr lang="zh-CN" altLang="en-US" sz="1600" dirty="0">
                <a:solidFill>
                  <a:srgbClr val="C00000"/>
                </a:solidFill>
                <a:latin typeface="方正兰亭细黑_GBK" pitchFamily="2" charset="-122"/>
                <a:ea typeface="方正兰亭细黑_GBK" pitchFamily="2" charset="-122"/>
              </a:rPr>
              <a:t>实验难点二</a:t>
            </a:r>
          </a:p>
        </p:txBody>
      </p:sp>
      <p:sp>
        <p:nvSpPr>
          <p:cNvPr id="46" name="TextBox 45"/>
          <p:cNvSpPr txBox="1"/>
          <p:nvPr/>
        </p:nvSpPr>
        <p:spPr>
          <a:xfrm>
            <a:off x="6014622" y="3956364"/>
            <a:ext cx="1210588" cy="338554"/>
          </a:xfrm>
          <a:prstGeom prst="rect">
            <a:avLst/>
          </a:prstGeom>
          <a:noFill/>
          <a:ln>
            <a:noFill/>
          </a:ln>
        </p:spPr>
        <p:txBody>
          <a:bodyPr wrap="none" rtlCol="0">
            <a:spAutoFit/>
          </a:bodyPr>
          <a:lstStyle/>
          <a:p>
            <a:r>
              <a:rPr lang="zh-CN" altLang="en-US" sz="1600" dirty="0">
                <a:solidFill>
                  <a:srgbClr val="C00000"/>
                </a:solidFill>
                <a:latin typeface="方正兰亭细黑_GBK" pitchFamily="2" charset="-122"/>
                <a:ea typeface="方正兰亭细黑_GBK" pitchFamily="2" charset="-122"/>
              </a:rPr>
              <a:t>实验难点三</a:t>
            </a:r>
          </a:p>
        </p:txBody>
      </p:sp>
      <p:sp>
        <p:nvSpPr>
          <p:cNvPr id="47" name="TextBox 46"/>
          <p:cNvSpPr txBox="1"/>
          <p:nvPr/>
        </p:nvSpPr>
        <p:spPr>
          <a:xfrm>
            <a:off x="6014622" y="2607028"/>
            <a:ext cx="1210588" cy="338554"/>
          </a:xfrm>
          <a:prstGeom prst="rect">
            <a:avLst/>
          </a:prstGeom>
          <a:noFill/>
          <a:ln>
            <a:noFill/>
          </a:ln>
        </p:spPr>
        <p:txBody>
          <a:bodyPr wrap="none" rtlCol="0">
            <a:spAutoFit/>
          </a:bodyPr>
          <a:lstStyle/>
          <a:p>
            <a:r>
              <a:rPr lang="zh-CN" altLang="en-US" sz="1600" dirty="0">
                <a:solidFill>
                  <a:srgbClr val="C00000"/>
                </a:solidFill>
                <a:latin typeface="方正兰亭细黑_GBK" pitchFamily="2" charset="-122"/>
                <a:ea typeface="方正兰亭细黑_GBK" pitchFamily="2" charset="-122"/>
              </a:rPr>
              <a:t>实验难点四</a:t>
            </a:r>
          </a:p>
        </p:txBody>
      </p:sp>
      <p:sp>
        <p:nvSpPr>
          <p:cNvPr id="53" name="TextBox 52"/>
          <p:cNvSpPr txBox="1"/>
          <p:nvPr/>
        </p:nvSpPr>
        <p:spPr>
          <a:xfrm>
            <a:off x="1659209" y="2602898"/>
            <a:ext cx="1210588" cy="338554"/>
          </a:xfrm>
          <a:prstGeom prst="rect">
            <a:avLst/>
          </a:prstGeom>
          <a:noFill/>
          <a:ln>
            <a:noFill/>
          </a:ln>
        </p:spPr>
        <p:txBody>
          <a:bodyPr wrap="none" rtlCol="0">
            <a:spAutoFit/>
          </a:bodyPr>
          <a:lstStyle/>
          <a:p>
            <a:r>
              <a:rPr lang="zh-CN" altLang="en-US" sz="1600" dirty="0">
                <a:solidFill>
                  <a:srgbClr val="C00000"/>
                </a:solidFill>
                <a:latin typeface="方正兰亭细黑_GBK" pitchFamily="2" charset="-122"/>
                <a:ea typeface="方正兰亭细黑_GBK" pitchFamily="2" charset="-122"/>
              </a:rPr>
              <a:t>实验难点一</a:t>
            </a:r>
          </a:p>
        </p:txBody>
      </p:sp>
      <p:sp>
        <p:nvSpPr>
          <p:cNvPr id="54" name="椭圆 34"/>
          <p:cNvSpPr/>
          <p:nvPr/>
        </p:nvSpPr>
        <p:spPr>
          <a:xfrm rot="10800000">
            <a:off x="3288725" y="2114564"/>
            <a:ext cx="1077642" cy="138591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rot="5400000">
            <a:off x="3492928" y="3341632"/>
            <a:ext cx="1061672" cy="1379360"/>
            <a:chOff x="4020870" y="2194485"/>
            <a:chExt cx="1102258" cy="1432090"/>
          </a:xfrm>
          <a:effectLst>
            <a:outerShdw blurRad="444500" dist="254000" dir="8100000" algn="tr" rotWithShape="0">
              <a:prstClr val="black">
                <a:alpha val="50000"/>
              </a:prstClr>
            </a:outerShdw>
          </a:effectLst>
        </p:grpSpPr>
        <p:sp>
          <p:nvSpPr>
            <p:cNvPr id="5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椭圆 34"/>
          <p:cNvSpPr/>
          <p:nvPr/>
        </p:nvSpPr>
        <p:spPr>
          <a:xfrm>
            <a:off x="4720609" y="3176237"/>
            <a:ext cx="1077642" cy="138591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p:cNvGrpSpPr/>
          <p:nvPr/>
        </p:nvGrpSpPr>
        <p:grpSpPr>
          <a:xfrm rot="16200000">
            <a:off x="4525211" y="1917620"/>
            <a:ext cx="1061672" cy="1379360"/>
            <a:chOff x="4020870" y="2194485"/>
            <a:chExt cx="1102258" cy="1432090"/>
          </a:xfrm>
          <a:effectLst>
            <a:outerShdw blurRad="444500" dist="254000" dir="8100000" algn="tr" rotWithShape="0">
              <a:prstClr val="black">
                <a:alpha val="50000"/>
              </a:prstClr>
            </a:outerShdw>
          </a:effectLst>
        </p:grpSpPr>
        <p:sp>
          <p:nvSpPr>
            <p:cNvPr id="6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1133677070"/>
      </p:ext>
    </p:extLst>
  </p:cSld>
  <p:clrMapOvr>
    <a:masterClrMapping/>
  </p:clrMapOvr>
  <p:transition spd="slow">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8" presetClass="entr" presetSubtype="3" fill="hold" grpId="0" nodeType="after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strips(upRight)">
                                          <p:cBhvr>
                                            <p:cTn id="28" dur="500"/>
                                            <p:tgtEl>
                                              <p:spTgt spid="44"/>
                                            </p:tgtEl>
                                          </p:cBhvr>
                                        </p:animEffect>
                                      </p:childTnLst>
                                    </p:cTn>
                                  </p:par>
                                </p:childTnLst>
                              </p:cTn>
                            </p:par>
                            <p:par>
                              <p:cTn id="29" fill="hold">
                                <p:stCondLst>
                                  <p:cond delay="1600"/>
                                </p:stCondLst>
                                <p:childTnLst>
                                  <p:par>
                                    <p:cTn id="30" presetID="2" presetClass="entr" presetSubtype="1" fill="hold" grpId="0" nodeType="afterEffect" p14:presetBounceEnd="40000">
                                      <p:stCondLst>
                                        <p:cond delay="0"/>
                                      </p:stCondLst>
                                      <p:childTnLst>
                                        <p:set>
                                          <p:cBhvr>
                                            <p:cTn id="31" dur="1" fill="hold">
                                              <p:stCondLst>
                                                <p:cond delay="0"/>
                                              </p:stCondLst>
                                            </p:cTn>
                                            <p:tgtEl>
                                              <p:spTgt spid="54"/>
                                            </p:tgtEl>
                                            <p:attrNameLst>
                                              <p:attrName>style.visibility</p:attrName>
                                            </p:attrNameLst>
                                          </p:cBhvr>
                                          <p:to>
                                            <p:strVal val="visible"/>
                                          </p:to>
                                        </p:set>
                                        <p:anim calcmode="lin" valueType="num" p14:bounceEnd="40000">
                                          <p:cBhvr additive="base">
                                            <p:cTn id="32" dur="500" fill="hold"/>
                                            <p:tgtEl>
                                              <p:spTgt spid="54"/>
                                            </p:tgtEl>
                                            <p:attrNameLst>
                                              <p:attrName>ppt_x</p:attrName>
                                            </p:attrNameLst>
                                          </p:cBhvr>
                                          <p:tavLst>
                                            <p:tav tm="0">
                                              <p:val>
                                                <p:strVal val="#ppt_x"/>
                                              </p:val>
                                            </p:tav>
                                            <p:tav tm="100000">
                                              <p:val>
                                                <p:strVal val="#ppt_x"/>
                                              </p:val>
                                            </p:tav>
                                          </p:tavLst>
                                        </p:anim>
                                        <p:anim calcmode="lin" valueType="num" p14:bounceEnd="40000">
                                          <p:cBhvr additive="base">
                                            <p:cTn id="33" dur="500" fill="hold"/>
                                            <p:tgtEl>
                                              <p:spTgt spid="54"/>
                                            </p:tgtEl>
                                            <p:attrNameLst>
                                              <p:attrName>ppt_y</p:attrName>
                                            </p:attrNameLst>
                                          </p:cBhvr>
                                          <p:tavLst>
                                            <p:tav tm="0">
                                              <p:val>
                                                <p:strVal val="0-#ppt_h/2"/>
                                              </p:val>
                                            </p:tav>
                                            <p:tav tm="100000">
                                              <p:val>
                                                <p:strVal val="#ppt_y"/>
                                              </p:val>
                                            </p:tav>
                                          </p:tavLst>
                                        </p:anim>
                                      </p:childTnLst>
                                    </p:cTn>
                                  </p:par>
                                  <p:par>
                                    <p:cTn id="34" presetID="2" presetClass="entr" presetSubtype="8" fill="hold" nodeType="withEffect" p14:presetBounceEnd="40000">
                                      <p:stCondLst>
                                        <p:cond delay="300"/>
                                      </p:stCondLst>
                                      <p:childTnLst>
                                        <p:set>
                                          <p:cBhvr>
                                            <p:cTn id="35" dur="1" fill="hold">
                                              <p:stCondLst>
                                                <p:cond delay="0"/>
                                              </p:stCondLst>
                                            </p:cTn>
                                            <p:tgtEl>
                                              <p:spTgt spid="55"/>
                                            </p:tgtEl>
                                            <p:attrNameLst>
                                              <p:attrName>style.visibility</p:attrName>
                                            </p:attrNameLst>
                                          </p:cBhvr>
                                          <p:to>
                                            <p:strVal val="visible"/>
                                          </p:to>
                                        </p:set>
                                        <p:anim calcmode="lin" valueType="num" p14:bounceEnd="40000">
                                          <p:cBhvr additive="base">
                                            <p:cTn id="36" dur="500" fill="hold"/>
                                            <p:tgtEl>
                                              <p:spTgt spid="55"/>
                                            </p:tgtEl>
                                            <p:attrNameLst>
                                              <p:attrName>ppt_x</p:attrName>
                                            </p:attrNameLst>
                                          </p:cBhvr>
                                          <p:tavLst>
                                            <p:tav tm="0">
                                              <p:val>
                                                <p:strVal val="0-#ppt_w/2"/>
                                              </p:val>
                                            </p:tav>
                                            <p:tav tm="100000">
                                              <p:val>
                                                <p:strVal val="#ppt_x"/>
                                              </p:val>
                                            </p:tav>
                                          </p:tavLst>
                                        </p:anim>
                                        <p:anim calcmode="lin" valueType="num" p14:bounceEnd="40000">
                                          <p:cBhvr additive="base">
                                            <p:cTn id="37" dur="500" fill="hold"/>
                                            <p:tgtEl>
                                              <p:spTgt spid="55"/>
                                            </p:tgtEl>
                                            <p:attrNameLst>
                                              <p:attrName>ppt_y</p:attrName>
                                            </p:attrNameLst>
                                          </p:cBhvr>
                                          <p:tavLst>
                                            <p:tav tm="0">
                                              <p:val>
                                                <p:strVal val="#ppt_y"/>
                                              </p:val>
                                            </p:tav>
                                            <p:tav tm="100000">
                                              <p:val>
                                                <p:strVal val="#ppt_y"/>
                                              </p:val>
                                            </p:tav>
                                          </p:tavLst>
                                        </p:anim>
                                      </p:childTnLst>
                                    </p:cTn>
                                  </p:par>
                                  <p:par>
                                    <p:cTn id="38" presetID="12" presetClass="entr" presetSubtype="2" fill="hold" grpId="0" nodeType="withEffect">
                                      <p:stCondLst>
                                        <p:cond delay="300"/>
                                      </p:stCondLst>
                                      <p:childTnLst>
                                        <p:set>
                                          <p:cBhvr>
                                            <p:cTn id="39" dur="1" fill="hold">
                                              <p:stCondLst>
                                                <p:cond delay="0"/>
                                              </p:stCondLst>
                                            </p:cTn>
                                            <p:tgtEl>
                                              <p:spTgt spid="53"/>
                                            </p:tgtEl>
                                            <p:attrNameLst>
                                              <p:attrName>style.visibility</p:attrName>
                                            </p:attrNameLst>
                                          </p:cBhvr>
                                          <p:to>
                                            <p:strVal val="visible"/>
                                          </p:to>
                                        </p:set>
                                        <p:anim calcmode="lin" valueType="num">
                                          <p:cBhvr additive="base">
                                            <p:cTn id="40" dur="500"/>
                                            <p:tgtEl>
                                              <p:spTgt spid="53"/>
                                            </p:tgtEl>
                                            <p:attrNameLst>
                                              <p:attrName>ppt_x</p:attrName>
                                            </p:attrNameLst>
                                          </p:cBhvr>
                                          <p:tavLst>
                                            <p:tav tm="0">
                                              <p:val>
                                                <p:strVal val="#ppt_x+#ppt_w*1.125000"/>
                                              </p:val>
                                            </p:tav>
                                            <p:tav tm="100000">
                                              <p:val>
                                                <p:strVal val="#ppt_x"/>
                                              </p:val>
                                            </p:tav>
                                          </p:tavLst>
                                        </p:anim>
                                        <p:animEffect transition="in" filter="wipe(left)">
                                          <p:cBhvr>
                                            <p:cTn id="41" dur="500"/>
                                            <p:tgtEl>
                                              <p:spTgt spid="53"/>
                                            </p:tgtEl>
                                          </p:cBhvr>
                                        </p:animEffect>
                                      </p:childTnLst>
                                    </p:cTn>
                                  </p:par>
                                  <p:par>
                                    <p:cTn id="42" presetID="2" presetClass="entr" presetSubtype="4" fill="hold" grpId="0" nodeType="withEffect" p14:presetBounceEnd="40000">
                                      <p:stCondLst>
                                        <p:cond delay="600"/>
                                      </p:stCondLst>
                                      <p:childTnLst>
                                        <p:set>
                                          <p:cBhvr>
                                            <p:cTn id="43" dur="1" fill="hold">
                                              <p:stCondLst>
                                                <p:cond delay="0"/>
                                              </p:stCondLst>
                                            </p:cTn>
                                            <p:tgtEl>
                                              <p:spTgt spid="58"/>
                                            </p:tgtEl>
                                            <p:attrNameLst>
                                              <p:attrName>style.visibility</p:attrName>
                                            </p:attrNameLst>
                                          </p:cBhvr>
                                          <p:to>
                                            <p:strVal val="visible"/>
                                          </p:to>
                                        </p:set>
                                        <p:anim calcmode="lin" valueType="num" p14:bounceEnd="40000">
                                          <p:cBhvr additive="base">
                                            <p:cTn id="44" dur="500" fill="hold"/>
                                            <p:tgtEl>
                                              <p:spTgt spid="58"/>
                                            </p:tgtEl>
                                            <p:attrNameLst>
                                              <p:attrName>ppt_x</p:attrName>
                                            </p:attrNameLst>
                                          </p:cBhvr>
                                          <p:tavLst>
                                            <p:tav tm="0">
                                              <p:val>
                                                <p:strVal val="#ppt_x"/>
                                              </p:val>
                                            </p:tav>
                                            <p:tav tm="100000">
                                              <p:val>
                                                <p:strVal val="#ppt_x"/>
                                              </p:val>
                                            </p:tav>
                                          </p:tavLst>
                                        </p:anim>
                                        <p:anim calcmode="lin" valueType="num" p14:bounceEnd="40000">
                                          <p:cBhvr additive="base">
                                            <p:cTn id="45" dur="500" fill="hold"/>
                                            <p:tgtEl>
                                              <p:spTgt spid="58"/>
                                            </p:tgtEl>
                                            <p:attrNameLst>
                                              <p:attrName>ppt_y</p:attrName>
                                            </p:attrNameLst>
                                          </p:cBhvr>
                                          <p:tavLst>
                                            <p:tav tm="0">
                                              <p:val>
                                                <p:strVal val="1+#ppt_h/2"/>
                                              </p:val>
                                            </p:tav>
                                            <p:tav tm="100000">
                                              <p:val>
                                                <p:strVal val="#ppt_y"/>
                                              </p:val>
                                            </p:tav>
                                          </p:tavLst>
                                        </p:anim>
                                      </p:childTnLst>
                                    </p:cTn>
                                  </p:par>
                                  <p:par>
                                    <p:cTn id="46" presetID="12" presetClass="entr" presetSubtype="2" fill="hold" grpId="0" nodeType="withEffect">
                                      <p:stCondLst>
                                        <p:cond delay="600"/>
                                      </p:stCondLst>
                                      <p:childTnLst>
                                        <p:set>
                                          <p:cBhvr>
                                            <p:cTn id="47" dur="1" fill="hold">
                                              <p:stCondLst>
                                                <p:cond delay="0"/>
                                              </p:stCondLst>
                                            </p:cTn>
                                            <p:tgtEl>
                                              <p:spTgt spid="45"/>
                                            </p:tgtEl>
                                            <p:attrNameLst>
                                              <p:attrName>style.visibility</p:attrName>
                                            </p:attrNameLst>
                                          </p:cBhvr>
                                          <p:to>
                                            <p:strVal val="visible"/>
                                          </p:to>
                                        </p:set>
                                        <p:anim calcmode="lin" valueType="num">
                                          <p:cBhvr additive="base">
                                            <p:cTn id="48" dur="500"/>
                                            <p:tgtEl>
                                              <p:spTgt spid="45"/>
                                            </p:tgtEl>
                                            <p:attrNameLst>
                                              <p:attrName>ppt_x</p:attrName>
                                            </p:attrNameLst>
                                          </p:cBhvr>
                                          <p:tavLst>
                                            <p:tav tm="0">
                                              <p:val>
                                                <p:strVal val="#ppt_x+#ppt_w*1.125000"/>
                                              </p:val>
                                            </p:tav>
                                            <p:tav tm="100000">
                                              <p:val>
                                                <p:strVal val="#ppt_x"/>
                                              </p:val>
                                            </p:tav>
                                          </p:tavLst>
                                        </p:anim>
                                        <p:animEffect transition="in" filter="wipe(left)">
                                          <p:cBhvr>
                                            <p:cTn id="49" dur="500"/>
                                            <p:tgtEl>
                                              <p:spTgt spid="45"/>
                                            </p:tgtEl>
                                          </p:cBhvr>
                                        </p:animEffect>
                                      </p:childTnLst>
                                    </p:cTn>
                                  </p:par>
                                  <p:par>
                                    <p:cTn id="50" presetID="2" presetClass="entr" presetSubtype="2" fill="hold" nodeType="withEffect" p14:presetBounceEnd="40000">
                                      <p:stCondLst>
                                        <p:cond delay="900"/>
                                      </p:stCondLst>
                                      <p:childTnLst>
                                        <p:set>
                                          <p:cBhvr>
                                            <p:cTn id="51" dur="1" fill="hold">
                                              <p:stCondLst>
                                                <p:cond delay="0"/>
                                              </p:stCondLst>
                                            </p:cTn>
                                            <p:tgtEl>
                                              <p:spTgt spid="59"/>
                                            </p:tgtEl>
                                            <p:attrNameLst>
                                              <p:attrName>style.visibility</p:attrName>
                                            </p:attrNameLst>
                                          </p:cBhvr>
                                          <p:to>
                                            <p:strVal val="visible"/>
                                          </p:to>
                                        </p:set>
                                        <p:anim calcmode="lin" valueType="num" p14:bounceEnd="40000">
                                          <p:cBhvr additive="base">
                                            <p:cTn id="52" dur="500" fill="hold"/>
                                            <p:tgtEl>
                                              <p:spTgt spid="59"/>
                                            </p:tgtEl>
                                            <p:attrNameLst>
                                              <p:attrName>ppt_x</p:attrName>
                                            </p:attrNameLst>
                                          </p:cBhvr>
                                          <p:tavLst>
                                            <p:tav tm="0">
                                              <p:val>
                                                <p:strVal val="1+#ppt_w/2"/>
                                              </p:val>
                                            </p:tav>
                                            <p:tav tm="100000">
                                              <p:val>
                                                <p:strVal val="#ppt_x"/>
                                              </p:val>
                                            </p:tav>
                                          </p:tavLst>
                                        </p:anim>
                                        <p:anim calcmode="lin" valueType="num" p14:bounceEnd="40000">
                                          <p:cBhvr additive="base">
                                            <p:cTn id="53" dur="500" fill="hold"/>
                                            <p:tgtEl>
                                              <p:spTgt spid="59"/>
                                            </p:tgtEl>
                                            <p:attrNameLst>
                                              <p:attrName>ppt_y</p:attrName>
                                            </p:attrNameLst>
                                          </p:cBhvr>
                                          <p:tavLst>
                                            <p:tav tm="0">
                                              <p:val>
                                                <p:strVal val="#ppt_y"/>
                                              </p:val>
                                            </p:tav>
                                            <p:tav tm="100000">
                                              <p:val>
                                                <p:strVal val="#ppt_y"/>
                                              </p:val>
                                            </p:tav>
                                          </p:tavLst>
                                        </p:anim>
                                      </p:childTnLst>
                                    </p:cTn>
                                  </p:par>
                                  <p:par>
                                    <p:cTn id="54" presetID="12" presetClass="entr" presetSubtype="8" fill="hold" grpId="0" nodeType="withEffect">
                                      <p:stCondLst>
                                        <p:cond delay="90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500"/>
                                            <p:tgtEl>
                                              <p:spTgt spid="46"/>
                                            </p:tgtEl>
                                            <p:attrNameLst>
                                              <p:attrName>ppt_x</p:attrName>
                                            </p:attrNameLst>
                                          </p:cBhvr>
                                          <p:tavLst>
                                            <p:tav tm="0">
                                              <p:val>
                                                <p:strVal val="#ppt_x-#ppt_w*1.125000"/>
                                              </p:val>
                                            </p:tav>
                                            <p:tav tm="100000">
                                              <p:val>
                                                <p:strVal val="#ppt_x"/>
                                              </p:val>
                                            </p:tav>
                                          </p:tavLst>
                                        </p:anim>
                                        <p:animEffect transition="in" filter="wipe(right)">
                                          <p:cBhvr>
                                            <p:cTn id="57" dur="500"/>
                                            <p:tgtEl>
                                              <p:spTgt spid="46"/>
                                            </p:tgtEl>
                                          </p:cBhvr>
                                        </p:animEffect>
                                      </p:childTnLst>
                                    </p:cTn>
                                  </p:par>
                                  <p:par>
                                    <p:cTn id="58" presetID="12" presetClass="entr" presetSubtype="8" fill="hold" grpId="0" nodeType="withEffect">
                                      <p:stCondLst>
                                        <p:cond delay="1200"/>
                                      </p:stCondLst>
                                      <p:childTnLst>
                                        <p:set>
                                          <p:cBhvr>
                                            <p:cTn id="59" dur="1" fill="hold">
                                              <p:stCondLst>
                                                <p:cond delay="0"/>
                                              </p:stCondLst>
                                            </p:cTn>
                                            <p:tgtEl>
                                              <p:spTgt spid="47"/>
                                            </p:tgtEl>
                                            <p:attrNameLst>
                                              <p:attrName>style.visibility</p:attrName>
                                            </p:attrNameLst>
                                          </p:cBhvr>
                                          <p:to>
                                            <p:strVal val="visible"/>
                                          </p:to>
                                        </p:set>
                                        <p:anim calcmode="lin" valueType="num">
                                          <p:cBhvr additive="base">
                                            <p:cTn id="60" dur="500"/>
                                            <p:tgtEl>
                                              <p:spTgt spid="47"/>
                                            </p:tgtEl>
                                            <p:attrNameLst>
                                              <p:attrName>ppt_x</p:attrName>
                                            </p:attrNameLst>
                                          </p:cBhvr>
                                          <p:tavLst>
                                            <p:tav tm="0">
                                              <p:val>
                                                <p:strVal val="#ppt_x-#ppt_w*1.125000"/>
                                              </p:val>
                                            </p:tav>
                                            <p:tav tm="100000">
                                              <p:val>
                                                <p:strVal val="#ppt_x"/>
                                              </p:val>
                                            </p:tav>
                                          </p:tavLst>
                                        </p:anim>
                                        <p:animEffect transition="in" filter="wipe(right)">
                                          <p:cBhvr>
                                            <p:cTn id="61" dur="500"/>
                                            <p:tgtEl>
                                              <p:spTgt spid="47"/>
                                            </p:tgtEl>
                                          </p:cBhvr>
                                        </p:animEffect>
                                      </p:childTnLst>
                                    </p:cTn>
                                  </p:par>
                                </p:childTnLst>
                              </p:cTn>
                            </p:par>
                            <p:par>
                              <p:cTn id="62" fill="hold">
                                <p:stCondLst>
                                  <p:cond delay="3300"/>
                                </p:stCondLst>
                                <p:childTnLst>
                                  <p:par>
                                    <p:cTn id="63" presetID="10" presetClass="entr" presetSubtype="0" fill="hold" grpId="0" nodeType="afterEffect">
                                      <p:stCondLst>
                                        <p:cond delay="0"/>
                                      </p:stCondLst>
                                      <p:childTnLst>
                                        <p:set>
                                          <p:cBhvr>
                                            <p:cTn id="64" dur="1" fill="hold">
                                              <p:stCondLst>
                                                <p:cond delay="0"/>
                                              </p:stCondLst>
                                            </p:cTn>
                                            <p:tgtEl>
                                              <p:spTgt spid="67"/>
                                            </p:tgtEl>
                                            <p:attrNameLst>
                                              <p:attrName>style.visibility</p:attrName>
                                            </p:attrNameLst>
                                          </p:cBhvr>
                                          <p:to>
                                            <p:strVal val="visible"/>
                                          </p:to>
                                        </p:set>
                                        <p:animEffect transition="in" filter="fade">
                                          <p:cBhvr>
                                            <p:cTn id="65"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44" grpId="0"/>
          <p:bldP spid="45" grpId="0"/>
          <p:bldP spid="46" grpId="0"/>
          <p:bldP spid="47" grpId="0"/>
          <p:bldP spid="53" grpId="0"/>
          <p:bldP spid="54" grpId="0" animBg="1"/>
          <p:bldP spid="58" grpId="0" animBg="1"/>
          <p:bldP spid="6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8" presetClass="entr" presetSubtype="3" fill="hold" grpId="0" nodeType="after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strips(upRight)">
                                          <p:cBhvr>
                                            <p:cTn id="28" dur="500"/>
                                            <p:tgtEl>
                                              <p:spTgt spid="44"/>
                                            </p:tgtEl>
                                          </p:cBhvr>
                                        </p:animEffect>
                                      </p:childTnLst>
                                    </p:cTn>
                                  </p:par>
                                </p:childTnLst>
                              </p:cTn>
                            </p:par>
                            <p:par>
                              <p:cTn id="29" fill="hold">
                                <p:stCondLst>
                                  <p:cond delay="1600"/>
                                </p:stCondLst>
                                <p:childTnLst>
                                  <p:par>
                                    <p:cTn id="30" presetID="2" presetClass="entr" presetSubtype="1" fill="hold" grpId="0" nodeType="afterEffect">
                                      <p:stCondLst>
                                        <p:cond delay="0"/>
                                      </p:stCondLst>
                                      <p:childTnLst>
                                        <p:set>
                                          <p:cBhvr>
                                            <p:cTn id="31" dur="1" fill="hold">
                                              <p:stCondLst>
                                                <p:cond delay="0"/>
                                              </p:stCondLst>
                                            </p:cTn>
                                            <p:tgtEl>
                                              <p:spTgt spid="54"/>
                                            </p:tgtEl>
                                            <p:attrNameLst>
                                              <p:attrName>style.visibility</p:attrName>
                                            </p:attrNameLst>
                                          </p:cBhvr>
                                          <p:to>
                                            <p:strVal val="visible"/>
                                          </p:to>
                                        </p:set>
                                        <p:anim calcmode="lin" valueType="num">
                                          <p:cBhvr additive="base">
                                            <p:cTn id="32" dur="500" fill="hold"/>
                                            <p:tgtEl>
                                              <p:spTgt spid="54"/>
                                            </p:tgtEl>
                                            <p:attrNameLst>
                                              <p:attrName>ppt_x</p:attrName>
                                            </p:attrNameLst>
                                          </p:cBhvr>
                                          <p:tavLst>
                                            <p:tav tm="0">
                                              <p:val>
                                                <p:strVal val="#ppt_x"/>
                                              </p:val>
                                            </p:tav>
                                            <p:tav tm="100000">
                                              <p:val>
                                                <p:strVal val="#ppt_x"/>
                                              </p:val>
                                            </p:tav>
                                          </p:tavLst>
                                        </p:anim>
                                        <p:anim calcmode="lin" valueType="num">
                                          <p:cBhvr additive="base">
                                            <p:cTn id="33" dur="500" fill="hold"/>
                                            <p:tgtEl>
                                              <p:spTgt spid="54"/>
                                            </p:tgtEl>
                                            <p:attrNameLst>
                                              <p:attrName>ppt_y</p:attrName>
                                            </p:attrNameLst>
                                          </p:cBhvr>
                                          <p:tavLst>
                                            <p:tav tm="0">
                                              <p:val>
                                                <p:strVal val="0-#ppt_h/2"/>
                                              </p:val>
                                            </p:tav>
                                            <p:tav tm="100000">
                                              <p:val>
                                                <p:strVal val="#ppt_y"/>
                                              </p:val>
                                            </p:tav>
                                          </p:tavLst>
                                        </p:anim>
                                      </p:childTnLst>
                                    </p:cTn>
                                  </p:par>
                                  <p:par>
                                    <p:cTn id="34" presetID="2" presetClass="entr" presetSubtype="8" fill="hold" nodeType="withEffect">
                                      <p:stCondLst>
                                        <p:cond delay="300"/>
                                      </p:stCondLst>
                                      <p:childTnLst>
                                        <p:set>
                                          <p:cBhvr>
                                            <p:cTn id="35" dur="1" fill="hold">
                                              <p:stCondLst>
                                                <p:cond delay="0"/>
                                              </p:stCondLst>
                                            </p:cTn>
                                            <p:tgtEl>
                                              <p:spTgt spid="55"/>
                                            </p:tgtEl>
                                            <p:attrNameLst>
                                              <p:attrName>style.visibility</p:attrName>
                                            </p:attrNameLst>
                                          </p:cBhvr>
                                          <p:to>
                                            <p:strVal val="visible"/>
                                          </p:to>
                                        </p:set>
                                        <p:anim calcmode="lin" valueType="num">
                                          <p:cBhvr additive="base">
                                            <p:cTn id="36" dur="500" fill="hold"/>
                                            <p:tgtEl>
                                              <p:spTgt spid="55"/>
                                            </p:tgtEl>
                                            <p:attrNameLst>
                                              <p:attrName>ppt_x</p:attrName>
                                            </p:attrNameLst>
                                          </p:cBhvr>
                                          <p:tavLst>
                                            <p:tav tm="0">
                                              <p:val>
                                                <p:strVal val="0-#ppt_w/2"/>
                                              </p:val>
                                            </p:tav>
                                            <p:tav tm="100000">
                                              <p:val>
                                                <p:strVal val="#ppt_x"/>
                                              </p:val>
                                            </p:tav>
                                          </p:tavLst>
                                        </p:anim>
                                        <p:anim calcmode="lin" valueType="num">
                                          <p:cBhvr additive="base">
                                            <p:cTn id="37" dur="500" fill="hold"/>
                                            <p:tgtEl>
                                              <p:spTgt spid="55"/>
                                            </p:tgtEl>
                                            <p:attrNameLst>
                                              <p:attrName>ppt_y</p:attrName>
                                            </p:attrNameLst>
                                          </p:cBhvr>
                                          <p:tavLst>
                                            <p:tav tm="0">
                                              <p:val>
                                                <p:strVal val="#ppt_y"/>
                                              </p:val>
                                            </p:tav>
                                            <p:tav tm="100000">
                                              <p:val>
                                                <p:strVal val="#ppt_y"/>
                                              </p:val>
                                            </p:tav>
                                          </p:tavLst>
                                        </p:anim>
                                      </p:childTnLst>
                                    </p:cTn>
                                  </p:par>
                                  <p:par>
                                    <p:cTn id="38" presetID="12" presetClass="entr" presetSubtype="2" fill="hold" grpId="0" nodeType="withEffect">
                                      <p:stCondLst>
                                        <p:cond delay="300"/>
                                      </p:stCondLst>
                                      <p:childTnLst>
                                        <p:set>
                                          <p:cBhvr>
                                            <p:cTn id="39" dur="1" fill="hold">
                                              <p:stCondLst>
                                                <p:cond delay="0"/>
                                              </p:stCondLst>
                                            </p:cTn>
                                            <p:tgtEl>
                                              <p:spTgt spid="53"/>
                                            </p:tgtEl>
                                            <p:attrNameLst>
                                              <p:attrName>style.visibility</p:attrName>
                                            </p:attrNameLst>
                                          </p:cBhvr>
                                          <p:to>
                                            <p:strVal val="visible"/>
                                          </p:to>
                                        </p:set>
                                        <p:anim calcmode="lin" valueType="num">
                                          <p:cBhvr additive="base">
                                            <p:cTn id="40" dur="500"/>
                                            <p:tgtEl>
                                              <p:spTgt spid="53"/>
                                            </p:tgtEl>
                                            <p:attrNameLst>
                                              <p:attrName>ppt_x</p:attrName>
                                            </p:attrNameLst>
                                          </p:cBhvr>
                                          <p:tavLst>
                                            <p:tav tm="0">
                                              <p:val>
                                                <p:strVal val="#ppt_x+#ppt_w*1.125000"/>
                                              </p:val>
                                            </p:tav>
                                            <p:tav tm="100000">
                                              <p:val>
                                                <p:strVal val="#ppt_x"/>
                                              </p:val>
                                            </p:tav>
                                          </p:tavLst>
                                        </p:anim>
                                        <p:animEffect transition="in" filter="wipe(left)">
                                          <p:cBhvr>
                                            <p:cTn id="41" dur="500"/>
                                            <p:tgtEl>
                                              <p:spTgt spid="53"/>
                                            </p:tgtEl>
                                          </p:cBhvr>
                                        </p:animEffect>
                                      </p:childTnLst>
                                    </p:cTn>
                                  </p:par>
                                  <p:par>
                                    <p:cTn id="42" presetID="2" presetClass="entr" presetSubtype="4" fill="hold" grpId="0" nodeType="withEffect">
                                      <p:stCondLst>
                                        <p:cond delay="600"/>
                                      </p:stCondLst>
                                      <p:childTnLst>
                                        <p:set>
                                          <p:cBhvr>
                                            <p:cTn id="43" dur="1" fill="hold">
                                              <p:stCondLst>
                                                <p:cond delay="0"/>
                                              </p:stCondLst>
                                            </p:cTn>
                                            <p:tgtEl>
                                              <p:spTgt spid="58"/>
                                            </p:tgtEl>
                                            <p:attrNameLst>
                                              <p:attrName>style.visibility</p:attrName>
                                            </p:attrNameLst>
                                          </p:cBhvr>
                                          <p:to>
                                            <p:strVal val="visible"/>
                                          </p:to>
                                        </p:set>
                                        <p:anim calcmode="lin" valueType="num">
                                          <p:cBhvr additive="base">
                                            <p:cTn id="44" dur="500" fill="hold"/>
                                            <p:tgtEl>
                                              <p:spTgt spid="58"/>
                                            </p:tgtEl>
                                            <p:attrNameLst>
                                              <p:attrName>ppt_x</p:attrName>
                                            </p:attrNameLst>
                                          </p:cBhvr>
                                          <p:tavLst>
                                            <p:tav tm="0">
                                              <p:val>
                                                <p:strVal val="#ppt_x"/>
                                              </p:val>
                                            </p:tav>
                                            <p:tav tm="100000">
                                              <p:val>
                                                <p:strVal val="#ppt_x"/>
                                              </p:val>
                                            </p:tav>
                                          </p:tavLst>
                                        </p:anim>
                                        <p:anim calcmode="lin" valueType="num">
                                          <p:cBhvr additive="base">
                                            <p:cTn id="45" dur="500" fill="hold"/>
                                            <p:tgtEl>
                                              <p:spTgt spid="58"/>
                                            </p:tgtEl>
                                            <p:attrNameLst>
                                              <p:attrName>ppt_y</p:attrName>
                                            </p:attrNameLst>
                                          </p:cBhvr>
                                          <p:tavLst>
                                            <p:tav tm="0">
                                              <p:val>
                                                <p:strVal val="1+#ppt_h/2"/>
                                              </p:val>
                                            </p:tav>
                                            <p:tav tm="100000">
                                              <p:val>
                                                <p:strVal val="#ppt_y"/>
                                              </p:val>
                                            </p:tav>
                                          </p:tavLst>
                                        </p:anim>
                                      </p:childTnLst>
                                    </p:cTn>
                                  </p:par>
                                  <p:par>
                                    <p:cTn id="46" presetID="12" presetClass="entr" presetSubtype="2" fill="hold" grpId="0" nodeType="withEffect">
                                      <p:stCondLst>
                                        <p:cond delay="600"/>
                                      </p:stCondLst>
                                      <p:childTnLst>
                                        <p:set>
                                          <p:cBhvr>
                                            <p:cTn id="47" dur="1" fill="hold">
                                              <p:stCondLst>
                                                <p:cond delay="0"/>
                                              </p:stCondLst>
                                            </p:cTn>
                                            <p:tgtEl>
                                              <p:spTgt spid="45"/>
                                            </p:tgtEl>
                                            <p:attrNameLst>
                                              <p:attrName>style.visibility</p:attrName>
                                            </p:attrNameLst>
                                          </p:cBhvr>
                                          <p:to>
                                            <p:strVal val="visible"/>
                                          </p:to>
                                        </p:set>
                                        <p:anim calcmode="lin" valueType="num">
                                          <p:cBhvr additive="base">
                                            <p:cTn id="48" dur="500"/>
                                            <p:tgtEl>
                                              <p:spTgt spid="45"/>
                                            </p:tgtEl>
                                            <p:attrNameLst>
                                              <p:attrName>ppt_x</p:attrName>
                                            </p:attrNameLst>
                                          </p:cBhvr>
                                          <p:tavLst>
                                            <p:tav tm="0">
                                              <p:val>
                                                <p:strVal val="#ppt_x+#ppt_w*1.125000"/>
                                              </p:val>
                                            </p:tav>
                                            <p:tav tm="100000">
                                              <p:val>
                                                <p:strVal val="#ppt_x"/>
                                              </p:val>
                                            </p:tav>
                                          </p:tavLst>
                                        </p:anim>
                                        <p:animEffect transition="in" filter="wipe(left)">
                                          <p:cBhvr>
                                            <p:cTn id="49" dur="500"/>
                                            <p:tgtEl>
                                              <p:spTgt spid="45"/>
                                            </p:tgtEl>
                                          </p:cBhvr>
                                        </p:animEffect>
                                      </p:childTnLst>
                                    </p:cTn>
                                  </p:par>
                                  <p:par>
                                    <p:cTn id="50" presetID="2" presetClass="entr" presetSubtype="2" fill="hold" nodeType="withEffect">
                                      <p:stCondLst>
                                        <p:cond delay="900"/>
                                      </p:stCondLst>
                                      <p:childTnLst>
                                        <p:set>
                                          <p:cBhvr>
                                            <p:cTn id="51" dur="1" fill="hold">
                                              <p:stCondLst>
                                                <p:cond delay="0"/>
                                              </p:stCondLst>
                                            </p:cTn>
                                            <p:tgtEl>
                                              <p:spTgt spid="59"/>
                                            </p:tgtEl>
                                            <p:attrNameLst>
                                              <p:attrName>style.visibility</p:attrName>
                                            </p:attrNameLst>
                                          </p:cBhvr>
                                          <p:to>
                                            <p:strVal val="visible"/>
                                          </p:to>
                                        </p:set>
                                        <p:anim calcmode="lin" valueType="num">
                                          <p:cBhvr additive="base">
                                            <p:cTn id="52" dur="500" fill="hold"/>
                                            <p:tgtEl>
                                              <p:spTgt spid="59"/>
                                            </p:tgtEl>
                                            <p:attrNameLst>
                                              <p:attrName>ppt_x</p:attrName>
                                            </p:attrNameLst>
                                          </p:cBhvr>
                                          <p:tavLst>
                                            <p:tav tm="0">
                                              <p:val>
                                                <p:strVal val="1+#ppt_w/2"/>
                                              </p:val>
                                            </p:tav>
                                            <p:tav tm="100000">
                                              <p:val>
                                                <p:strVal val="#ppt_x"/>
                                              </p:val>
                                            </p:tav>
                                          </p:tavLst>
                                        </p:anim>
                                        <p:anim calcmode="lin" valueType="num">
                                          <p:cBhvr additive="base">
                                            <p:cTn id="53" dur="500" fill="hold"/>
                                            <p:tgtEl>
                                              <p:spTgt spid="59"/>
                                            </p:tgtEl>
                                            <p:attrNameLst>
                                              <p:attrName>ppt_y</p:attrName>
                                            </p:attrNameLst>
                                          </p:cBhvr>
                                          <p:tavLst>
                                            <p:tav tm="0">
                                              <p:val>
                                                <p:strVal val="#ppt_y"/>
                                              </p:val>
                                            </p:tav>
                                            <p:tav tm="100000">
                                              <p:val>
                                                <p:strVal val="#ppt_y"/>
                                              </p:val>
                                            </p:tav>
                                          </p:tavLst>
                                        </p:anim>
                                      </p:childTnLst>
                                    </p:cTn>
                                  </p:par>
                                  <p:par>
                                    <p:cTn id="54" presetID="12" presetClass="entr" presetSubtype="8" fill="hold" grpId="0" nodeType="withEffect">
                                      <p:stCondLst>
                                        <p:cond delay="90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500"/>
                                            <p:tgtEl>
                                              <p:spTgt spid="46"/>
                                            </p:tgtEl>
                                            <p:attrNameLst>
                                              <p:attrName>ppt_x</p:attrName>
                                            </p:attrNameLst>
                                          </p:cBhvr>
                                          <p:tavLst>
                                            <p:tav tm="0">
                                              <p:val>
                                                <p:strVal val="#ppt_x-#ppt_w*1.125000"/>
                                              </p:val>
                                            </p:tav>
                                            <p:tav tm="100000">
                                              <p:val>
                                                <p:strVal val="#ppt_x"/>
                                              </p:val>
                                            </p:tav>
                                          </p:tavLst>
                                        </p:anim>
                                        <p:animEffect transition="in" filter="wipe(right)">
                                          <p:cBhvr>
                                            <p:cTn id="57" dur="500"/>
                                            <p:tgtEl>
                                              <p:spTgt spid="46"/>
                                            </p:tgtEl>
                                          </p:cBhvr>
                                        </p:animEffect>
                                      </p:childTnLst>
                                    </p:cTn>
                                  </p:par>
                                  <p:par>
                                    <p:cTn id="58" presetID="12" presetClass="entr" presetSubtype="8" fill="hold" grpId="0" nodeType="withEffect">
                                      <p:stCondLst>
                                        <p:cond delay="1200"/>
                                      </p:stCondLst>
                                      <p:childTnLst>
                                        <p:set>
                                          <p:cBhvr>
                                            <p:cTn id="59" dur="1" fill="hold">
                                              <p:stCondLst>
                                                <p:cond delay="0"/>
                                              </p:stCondLst>
                                            </p:cTn>
                                            <p:tgtEl>
                                              <p:spTgt spid="47"/>
                                            </p:tgtEl>
                                            <p:attrNameLst>
                                              <p:attrName>style.visibility</p:attrName>
                                            </p:attrNameLst>
                                          </p:cBhvr>
                                          <p:to>
                                            <p:strVal val="visible"/>
                                          </p:to>
                                        </p:set>
                                        <p:anim calcmode="lin" valueType="num">
                                          <p:cBhvr additive="base">
                                            <p:cTn id="60" dur="500"/>
                                            <p:tgtEl>
                                              <p:spTgt spid="47"/>
                                            </p:tgtEl>
                                            <p:attrNameLst>
                                              <p:attrName>ppt_x</p:attrName>
                                            </p:attrNameLst>
                                          </p:cBhvr>
                                          <p:tavLst>
                                            <p:tav tm="0">
                                              <p:val>
                                                <p:strVal val="#ppt_x-#ppt_w*1.125000"/>
                                              </p:val>
                                            </p:tav>
                                            <p:tav tm="100000">
                                              <p:val>
                                                <p:strVal val="#ppt_x"/>
                                              </p:val>
                                            </p:tav>
                                          </p:tavLst>
                                        </p:anim>
                                        <p:animEffect transition="in" filter="wipe(right)">
                                          <p:cBhvr>
                                            <p:cTn id="61" dur="500"/>
                                            <p:tgtEl>
                                              <p:spTgt spid="47"/>
                                            </p:tgtEl>
                                          </p:cBhvr>
                                        </p:animEffect>
                                      </p:childTnLst>
                                    </p:cTn>
                                  </p:par>
                                </p:childTnLst>
                              </p:cTn>
                            </p:par>
                            <p:par>
                              <p:cTn id="62" fill="hold">
                                <p:stCondLst>
                                  <p:cond delay="3300"/>
                                </p:stCondLst>
                                <p:childTnLst>
                                  <p:par>
                                    <p:cTn id="63" presetID="10" presetClass="entr" presetSubtype="0" fill="hold" grpId="0" nodeType="afterEffect">
                                      <p:stCondLst>
                                        <p:cond delay="0"/>
                                      </p:stCondLst>
                                      <p:childTnLst>
                                        <p:set>
                                          <p:cBhvr>
                                            <p:cTn id="64" dur="1" fill="hold">
                                              <p:stCondLst>
                                                <p:cond delay="0"/>
                                              </p:stCondLst>
                                            </p:cTn>
                                            <p:tgtEl>
                                              <p:spTgt spid="67"/>
                                            </p:tgtEl>
                                            <p:attrNameLst>
                                              <p:attrName>style.visibility</p:attrName>
                                            </p:attrNameLst>
                                          </p:cBhvr>
                                          <p:to>
                                            <p:strVal val="visible"/>
                                          </p:to>
                                        </p:set>
                                        <p:animEffect transition="in" filter="fade">
                                          <p:cBhvr>
                                            <p:cTn id="65"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44" grpId="0"/>
          <p:bldP spid="45" grpId="0"/>
          <p:bldP spid="46" grpId="0"/>
          <p:bldP spid="47" grpId="0"/>
          <p:bldP spid="53" grpId="0"/>
          <p:bldP spid="54" grpId="0" animBg="1"/>
          <p:bldP spid="58" grpId="0" animBg="1"/>
          <p:bldP spid="67"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案例分析</a:t>
            </a:r>
          </a:p>
        </p:txBody>
      </p:sp>
      <p:sp>
        <p:nvSpPr>
          <p:cNvPr id="27" name="TextBox 26"/>
          <p:cNvSpPr txBox="1"/>
          <p:nvPr/>
        </p:nvSpPr>
        <p:spPr>
          <a:xfrm>
            <a:off x="2469665" y="267886"/>
            <a:ext cx="1084656" cy="338554"/>
          </a:xfrm>
          <a:prstGeom prst="rect">
            <a:avLst/>
          </a:prstGeom>
          <a:noFill/>
        </p:spPr>
        <p:txBody>
          <a:bodyPr wrap="none" rtlCol="0">
            <a:spAutoFit/>
          </a:bodyPr>
          <a:lstStyle/>
          <a:p>
            <a:pPr algn="ctr"/>
            <a:r>
              <a:rPr lang="en-US" altLang="zh-CN" sz="1600" dirty="0">
                <a:solidFill>
                  <a:srgbClr val="C00000"/>
                </a:solidFill>
                <a:latin typeface="Kozuka Gothic Pro R" pitchFamily="34" charset="-128"/>
                <a:ea typeface="Kozuka Gothic Pro R" pitchFamily="34" charset="-128"/>
              </a:rPr>
              <a:t>ANALYSIS</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09404" y="3880762"/>
            <a:ext cx="7725192" cy="646331"/>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请您添加文字内容，内容详尽简要清晰足够表达标题，准确无误。添加文字内容，内容详尽简要清晰。请您添加</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文字内容，内容详尽简要清晰足够表达标题，准确无误。添加文字内容，内容详尽简要清晰。请您添加文字内容</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，内容详尽简要清晰足够表达标题，准确无误。添加文字内容，内容详尽简要清晰。</a:t>
            </a:r>
            <a:endParaRPr lang="en-US" altLang="zh-CN" sz="1200" dirty="0">
              <a:latin typeface="方正兰亭细黑_GBK_M" pitchFamily="2" charset="2"/>
              <a:ea typeface="方正兰亭细黑_GBK_M" pitchFamily="2" charset="2"/>
              <a:cs typeface="方正兰亭细黑_GBK_M" pitchFamily="2" charset="2"/>
            </a:endParaRPr>
          </a:p>
        </p:txBody>
      </p:sp>
      <p:grpSp>
        <p:nvGrpSpPr>
          <p:cNvPr id="21" name="组合 20"/>
          <p:cNvGrpSpPr/>
          <p:nvPr/>
        </p:nvGrpSpPr>
        <p:grpSpPr>
          <a:xfrm>
            <a:off x="1162957" y="1437748"/>
            <a:ext cx="2011893" cy="2011893"/>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椭圆 2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2772690" y="1437748"/>
            <a:ext cx="2011893" cy="2011893"/>
            <a:chOff x="304800" y="673100"/>
            <a:chExt cx="4000500" cy="4000500"/>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椭圆 3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4382423" y="1437748"/>
            <a:ext cx="2011893" cy="2011893"/>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椭圆 3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5992157" y="1437748"/>
            <a:ext cx="2011893" cy="2011893"/>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TextBox 37"/>
          <p:cNvSpPr txBox="1"/>
          <p:nvPr/>
        </p:nvSpPr>
        <p:spPr>
          <a:xfrm>
            <a:off x="1426867" y="2220184"/>
            <a:ext cx="1082348" cy="307777"/>
          </a:xfrm>
          <a:prstGeom prst="rect">
            <a:avLst/>
          </a:prstGeom>
          <a:noFill/>
        </p:spPr>
        <p:txBody>
          <a:bodyPr wrap="none" rtlCol="0">
            <a:spAutoFit/>
          </a:bodyPr>
          <a:lstStyle/>
          <a:p>
            <a:r>
              <a:rPr lang="zh-CN" altLang="en-US" sz="1400" dirty="0">
                <a:solidFill>
                  <a:srgbClr val="C00000"/>
                </a:solidFill>
                <a:latin typeface="方正兰亭细黑_GBK" pitchFamily="2" charset="-122"/>
                <a:ea typeface="方正兰亭细黑_GBK" pitchFamily="2" charset="-122"/>
              </a:rPr>
              <a:t>分析内容一</a:t>
            </a:r>
          </a:p>
        </p:txBody>
      </p:sp>
      <p:sp>
        <p:nvSpPr>
          <p:cNvPr id="39" name="TextBox 38"/>
          <p:cNvSpPr txBox="1"/>
          <p:nvPr/>
        </p:nvSpPr>
        <p:spPr>
          <a:xfrm>
            <a:off x="2983094" y="2220184"/>
            <a:ext cx="1082348" cy="307777"/>
          </a:xfrm>
          <a:prstGeom prst="rect">
            <a:avLst/>
          </a:prstGeom>
          <a:noFill/>
        </p:spPr>
        <p:txBody>
          <a:bodyPr wrap="none" rtlCol="0">
            <a:spAutoFit/>
          </a:bodyPr>
          <a:lstStyle/>
          <a:p>
            <a:r>
              <a:rPr lang="zh-CN" altLang="en-US" sz="1400" dirty="0">
                <a:solidFill>
                  <a:srgbClr val="C00000"/>
                </a:solidFill>
                <a:latin typeface="方正兰亭细黑_GBK" pitchFamily="2" charset="-122"/>
                <a:ea typeface="方正兰亭细黑_GBK" pitchFamily="2" charset="-122"/>
              </a:rPr>
              <a:t>分析内容二</a:t>
            </a:r>
          </a:p>
        </p:txBody>
      </p:sp>
      <p:sp>
        <p:nvSpPr>
          <p:cNvPr id="40" name="TextBox 39"/>
          <p:cNvSpPr txBox="1"/>
          <p:nvPr/>
        </p:nvSpPr>
        <p:spPr>
          <a:xfrm>
            <a:off x="4628221" y="2220184"/>
            <a:ext cx="1082348" cy="307777"/>
          </a:xfrm>
          <a:prstGeom prst="rect">
            <a:avLst/>
          </a:prstGeom>
          <a:noFill/>
        </p:spPr>
        <p:txBody>
          <a:bodyPr wrap="none" rtlCol="0">
            <a:spAutoFit/>
          </a:bodyPr>
          <a:lstStyle/>
          <a:p>
            <a:r>
              <a:rPr lang="zh-CN" altLang="en-US" sz="1400" dirty="0">
                <a:solidFill>
                  <a:srgbClr val="C00000"/>
                </a:solidFill>
                <a:latin typeface="方正兰亭细黑_GBK" pitchFamily="2" charset="-122"/>
                <a:ea typeface="方正兰亭细黑_GBK" pitchFamily="2" charset="-122"/>
              </a:rPr>
              <a:t>分析内容三</a:t>
            </a:r>
          </a:p>
        </p:txBody>
      </p:sp>
      <p:sp>
        <p:nvSpPr>
          <p:cNvPr id="41" name="TextBox 40"/>
          <p:cNvSpPr txBox="1"/>
          <p:nvPr/>
        </p:nvSpPr>
        <p:spPr>
          <a:xfrm>
            <a:off x="6235247" y="2220184"/>
            <a:ext cx="1082348" cy="307777"/>
          </a:xfrm>
          <a:prstGeom prst="rect">
            <a:avLst/>
          </a:prstGeom>
          <a:noFill/>
        </p:spPr>
        <p:txBody>
          <a:bodyPr wrap="none" rtlCol="0">
            <a:spAutoFit/>
          </a:bodyPr>
          <a:lstStyle/>
          <a:p>
            <a:r>
              <a:rPr lang="zh-CN" altLang="en-US" sz="1400" dirty="0">
                <a:solidFill>
                  <a:srgbClr val="C00000"/>
                </a:solidFill>
                <a:latin typeface="方正兰亭细黑_GBK" pitchFamily="2" charset="-122"/>
                <a:ea typeface="方正兰亭细黑_GBK" pitchFamily="2" charset="-122"/>
              </a:rPr>
              <a:t>分析内容四</a:t>
            </a:r>
          </a:p>
        </p:txBody>
      </p:sp>
      <p:sp>
        <p:nvSpPr>
          <p:cNvPr id="42" name="椭圆 41"/>
          <p:cNvSpPr/>
          <p:nvPr/>
        </p:nvSpPr>
        <p:spPr>
          <a:xfrm>
            <a:off x="4575050" y="3090427"/>
            <a:ext cx="500908" cy="500908"/>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717380" y="3314738"/>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2552263" y="3315097"/>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255929" y="3433436"/>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6175518" y="3319757"/>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3062244" y="3312252"/>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6553278" y="3443659"/>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3850333" y="3346863"/>
            <a:ext cx="250454" cy="250454"/>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726981" y="3313456"/>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4151556" y="3321511"/>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7359742" y="3370647"/>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5900741" y="3130953"/>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2070359" y="3443943"/>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4506355" y="3167050"/>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206031" y="3258897"/>
            <a:ext cx="322151" cy="322151"/>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5075958" y="3311634"/>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206867" y="3314967"/>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921657" y="3446199"/>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2772349" y="3131696"/>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1690644" y="3368030"/>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6193490" y="3174245"/>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7730460" y="3305673"/>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TextBox 7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2692832357"/>
      </p:ext>
    </p:extLst>
  </p:cSld>
  <p:clrMapOvr>
    <a:masterClrMapping/>
  </p:clrMapOvr>
  <p:transition spd="slow">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600"/>
                                </p:stCondLst>
                                <p:childTnLst>
                                  <p:par>
                                    <p:cTn id="26" presetID="2" presetClass="entr" presetSubtype="2" fill="hold" nodeType="afterEffect" p14:presetBounceEnd="40000">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14:bounceEnd="40000">
                                          <p:cBhvr additive="base">
                                            <p:cTn id="28" dur="500" fill="hold"/>
                                            <p:tgtEl>
                                              <p:spTgt spid="21"/>
                                            </p:tgtEl>
                                            <p:attrNameLst>
                                              <p:attrName>ppt_x</p:attrName>
                                            </p:attrNameLst>
                                          </p:cBhvr>
                                          <p:tavLst>
                                            <p:tav tm="0">
                                              <p:val>
                                                <p:strVal val="1+#ppt_w/2"/>
                                              </p:val>
                                            </p:tav>
                                            <p:tav tm="100000">
                                              <p:val>
                                                <p:strVal val="#ppt_x"/>
                                              </p:val>
                                            </p:tav>
                                          </p:tavLst>
                                        </p:anim>
                                        <p:anim calcmode="lin" valueType="num" p14:bounceEnd="40000">
                                          <p:cBhvr additive="base">
                                            <p:cTn id="29" dur="500" fill="hold"/>
                                            <p:tgtEl>
                                              <p:spTgt spid="21"/>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14:presetBounceEnd="40000">
                                      <p:stCondLst>
                                        <p:cond delay="300"/>
                                      </p:stCondLst>
                                      <p:childTnLst>
                                        <p:set>
                                          <p:cBhvr>
                                            <p:cTn id="31" dur="1" fill="hold">
                                              <p:stCondLst>
                                                <p:cond delay="0"/>
                                              </p:stCondLst>
                                            </p:cTn>
                                            <p:tgtEl>
                                              <p:spTgt spid="29"/>
                                            </p:tgtEl>
                                            <p:attrNameLst>
                                              <p:attrName>style.visibility</p:attrName>
                                            </p:attrNameLst>
                                          </p:cBhvr>
                                          <p:to>
                                            <p:strVal val="visible"/>
                                          </p:to>
                                        </p:set>
                                        <p:anim calcmode="lin" valueType="num" p14:bounceEnd="40000">
                                          <p:cBhvr additive="base">
                                            <p:cTn id="32" dur="500" fill="hold"/>
                                            <p:tgtEl>
                                              <p:spTgt spid="29"/>
                                            </p:tgtEl>
                                            <p:attrNameLst>
                                              <p:attrName>ppt_x</p:attrName>
                                            </p:attrNameLst>
                                          </p:cBhvr>
                                          <p:tavLst>
                                            <p:tav tm="0">
                                              <p:val>
                                                <p:strVal val="1+#ppt_w/2"/>
                                              </p:val>
                                            </p:tav>
                                            <p:tav tm="100000">
                                              <p:val>
                                                <p:strVal val="#ppt_x"/>
                                              </p:val>
                                            </p:tav>
                                          </p:tavLst>
                                        </p:anim>
                                        <p:anim calcmode="lin" valueType="num" p14:bounceEnd="40000">
                                          <p:cBhvr additive="base">
                                            <p:cTn id="33" dur="500" fill="hold"/>
                                            <p:tgtEl>
                                              <p:spTgt spid="29"/>
                                            </p:tgtEl>
                                            <p:attrNameLst>
                                              <p:attrName>ppt_y</p:attrName>
                                            </p:attrNameLst>
                                          </p:cBhvr>
                                          <p:tavLst>
                                            <p:tav tm="0">
                                              <p:val>
                                                <p:strVal val="#ppt_y"/>
                                              </p:val>
                                            </p:tav>
                                            <p:tav tm="100000">
                                              <p:val>
                                                <p:strVal val="#ppt_y"/>
                                              </p:val>
                                            </p:tav>
                                          </p:tavLst>
                                        </p:anim>
                                      </p:childTnLst>
                                    </p:cTn>
                                  </p:par>
                                  <p:par>
                                    <p:cTn id="34" presetID="12" presetClass="entr" presetSubtype="8" fill="hold" grpId="0" nodeType="withEffect">
                                      <p:stCondLst>
                                        <p:cond delay="300"/>
                                      </p:stCondLst>
                                      <p:childTnLst>
                                        <p:set>
                                          <p:cBhvr>
                                            <p:cTn id="35" dur="1" fill="hold">
                                              <p:stCondLst>
                                                <p:cond delay="0"/>
                                              </p:stCondLst>
                                            </p:cTn>
                                            <p:tgtEl>
                                              <p:spTgt spid="38"/>
                                            </p:tgtEl>
                                            <p:attrNameLst>
                                              <p:attrName>style.visibility</p:attrName>
                                            </p:attrNameLst>
                                          </p:cBhvr>
                                          <p:to>
                                            <p:strVal val="visible"/>
                                          </p:to>
                                        </p:set>
                                        <p:anim calcmode="lin" valueType="num">
                                          <p:cBhvr additive="base">
                                            <p:cTn id="36" dur="500"/>
                                            <p:tgtEl>
                                              <p:spTgt spid="38"/>
                                            </p:tgtEl>
                                            <p:attrNameLst>
                                              <p:attrName>ppt_x</p:attrName>
                                            </p:attrNameLst>
                                          </p:cBhvr>
                                          <p:tavLst>
                                            <p:tav tm="0">
                                              <p:val>
                                                <p:strVal val="#ppt_x-#ppt_w*1.125000"/>
                                              </p:val>
                                            </p:tav>
                                            <p:tav tm="100000">
                                              <p:val>
                                                <p:strVal val="#ppt_x"/>
                                              </p:val>
                                            </p:tav>
                                          </p:tavLst>
                                        </p:anim>
                                        <p:animEffect transition="in" filter="wipe(right)">
                                          <p:cBhvr>
                                            <p:cTn id="37" dur="500"/>
                                            <p:tgtEl>
                                              <p:spTgt spid="38"/>
                                            </p:tgtEl>
                                          </p:cBhvr>
                                        </p:animEffect>
                                      </p:childTnLst>
                                    </p:cTn>
                                  </p:par>
                                  <p:par>
                                    <p:cTn id="38" presetID="2" presetClass="entr" presetSubtype="2" fill="hold" nodeType="withEffect" p14:presetBounceEnd="40000">
                                      <p:stCondLst>
                                        <p:cond delay="600"/>
                                      </p:stCondLst>
                                      <p:childTnLst>
                                        <p:set>
                                          <p:cBhvr>
                                            <p:cTn id="39" dur="1" fill="hold">
                                              <p:stCondLst>
                                                <p:cond delay="0"/>
                                              </p:stCondLst>
                                            </p:cTn>
                                            <p:tgtEl>
                                              <p:spTgt spid="32"/>
                                            </p:tgtEl>
                                            <p:attrNameLst>
                                              <p:attrName>style.visibility</p:attrName>
                                            </p:attrNameLst>
                                          </p:cBhvr>
                                          <p:to>
                                            <p:strVal val="visible"/>
                                          </p:to>
                                        </p:set>
                                        <p:anim calcmode="lin" valueType="num" p14:bounceEnd="40000">
                                          <p:cBhvr additive="base">
                                            <p:cTn id="40" dur="500" fill="hold"/>
                                            <p:tgtEl>
                                              <p:spTgt spid="32"/>
                                            </p:tgtEl>
                                            <p:attrNameLst>
                                              <p:attrName>ppt_x</p:attrName>
                                            </p:attrNameLst>
                                          </p:cBhvr>
                                          <p:tavLst>
                                            <p:tav tm="0">
                                              <p:val>
                                                <p:strVal val="1+#ppt_w/2"/>
                                              </p:val>
                                            </p:tav>
                                            <p:tav tm="100000">
                                              <p:val>
                                                <p:strVal val="#ppt_x"/>
                                              </p:val>
                                            </p:tav>
                                          </p:tavLst>
                                        </p:anim>
                                        <p:anim calcmode="lin" valueType="num" p14:bounceEnd="40000">
                                          <p:cBhvr additive="base">
                                            <p:cTn id="41" dur="500" fill="hold"/>
                                            <p:tgtEl>
                                              <p:spTgt spid="32"/>
                                            </p:tgtEl>
                                            <p:attrNameLst>
                                              <p:attrName>ppt_y</p:attrName>
                                            </p:attrNameLst>
                                          </p:cBhvr>
                                          <p:tavLst>
                                            <p:tav tm="0">
                                              <p:val>
                                                <p:strVal val="#ppt_y"/>
                                              </p:val>
                                            </p:tav>
                                            <p:tav tm="100000">
                                              <p:val>
                                                <p:strVal val="#ppt_y"/>
                                              </p:val>
                                            </p:tav>
                                          </p:tavLst>
                                        </p:anim>
                                      </p:childTnLst>
                                    </p:cTn>
                                  </p:par>
                                  <p:par>
                                    <p:cTn id="42" presetID="12" presetClass="entr" presetSubtype="8" fill="hold" grpId="0" nodeType="withEffect">
                                      <p:stCondLst>
                                        <p:cond delay="600"/>
                                      </p:stCondLst>
                                      <p:childTnLst>
                                        <p:set>
                                          <p:cBhvr>
                                            <p:cTn id="43" dur="1" fill="hold">
                                              <p:stCondLst>
                                                <p:cond delay="0"/>
                                              </p:stCondLst>
                                            </p:cTn>
                                            <p:tgtEl>
                                              <p:spTgt spid="39"/>
                                            </p:tgtEl>
                                            <p:attrNameLst>
                                              <p:attrName>style.visibility</p:attrName>
                                            </p:attrNameLst>
                                          </p:cBhvr>
                                          <p:to>
                                            <p:strVal val="visible"/>
                                          </p:to>
                                        </p:set>
                                        <p:anim calcmode="lin" valueType="num">
                                          <p:cBhvr additive="base">
                                            <p:cTn id="44" dur="500"/>
                                            <p:tgtEl>
                                              <p:spTgt spid="39"/>
                                            </p:tgtEl>
                                            <p:attrNameLst>
                                              <p:attrName>ppt_x</p:attrName>
                                            </p:attrNameLst>
                                          </p:cBhvr>
                                          <p:tavLst>
                                            <p:tav tm="0">
                                              <p:val>
                                                <p:strVal val="#ppt_x-#ppt_w*1.125000"/>
                                              </p:val>
                                            </p:tav>
                                            <p:tav tm="100000">
                                              <p:val>
                                                <p:strVal val="#ppt_x"/>
                                              </p:val>
                                            </p:tav>
                                          </p:tavLst>
                                        </p:anim>
                                        <p:animEffect transition="in" filter="wipe(right)">
                                          <p:cBhvr>
                                            <p:cTn id="45" dur="500"/>
                                            <p:tgtEl>
                                              <p:spTgt spid="39"/>
                                            </p:tgtEl>
                                          </p:cBhvr>
                                        </p:animEffect>
                                      </p:childTnLst>
                                    </p:cTn>
                                  </p:par>
                                  <p:par>
                                    <p:cTn id="46" presetID="2" presetClass="entr" presetSubtype="2" fill="hold" nodeType="withEffect" p14:presetBounceEnd="40000">
                                      <p:stCondLst>
                                        <p:cond delay="900"/>
                                      </p:stCondLst>
                                      <p:childTnLst>
                                        <p:set>
                                          <p:cBhvr>
                                            <p:cTn id="47" dur="1" fill="hold">
                                              <p:stCondLst>
                                                <p:cond delay="0"/>
                                              </p:stCondLst>
                                            </p:cTn>
                                            <p:tgtEl>
                                              <p:spTgt spid="35"/>
                                            </p:tgtEl>
                                            <p:attrNameLst>
                                              <p:attrName>style.visibility</p:attrName>
                                            </p:attrNameLst>
                                          </p:cBhvr>
                                          <p:to>
                                            <p:strVal val="visible"/>
                                          </p:to>
                                        </p:set>
                                        <p:anim calcmode="lin" valueType="num" p14:bounceEnd="40000">
                                          <p:cBhvr additive="base">
                                            <p:cTn id="48" dur="500" fill="hold"/>
                                            <p:tgtEl>
                                              <p:spTgt spid="35"/>
                                            </p:tgtEl>
                                            <p:attrNameLst>
                                              <p:attrName>ppt_x</p:attrName>
                                            </p:attrNameLst>
                                          </p:cBhvr>
                                          <p:tavLst>
                                            <p:tav tm="0">
                                              <p:val>
                                                <p:strVal val="1+#ppt_w/2"/>
                                              </p:val>
                                            </p:tav>
                                            <p:tav tm="100000">
                                              <p:val>
                                                <p:strVal val="#ppt_x"/>
                                              </p:val>
                                            </p:tav>
                                          </p:tavLst>
                                        </p:anim>
                                        <p:anim calcmode="lin" valueType="num" p14:bounceEnd="40000">
                                          <p:cBhvr additive="base">
                                            <p:cTn id="49" dur="500" fill="hold"/>
                                            <p:tgtEl>
                                              <p:spTgt spid="35"/>
                                            </p:tgtEl>
                                            <p:attrNameLst>
                                              <p:attrName>ppt_y</p:attrName>
                                            </p:attrNameLst>
                                          </p:cBhvr>
                                          <p:tavLst>
                                            <p:tav tm="0">
                                              <p:val>
                                                <p:strVal val="#ppt_y"/>
                                              </p:val>
                                            </p:tav>
                                            <p:tav tm="100000">
                                              <p:val>
                                                <p:strVal val="#ppt_y"/>
                                              </p:val>
                                            </p:tav>
                                          </p:tavLst>
                                        </p:anim>
                                      </p:childTnLst>
                                    </p:cTn>
                                  </p:par>
                                  <p:par>
                                    <p:cTn id="50" presetID="12" presetClass="entr" presetSubtype="8" fill="hold" grpId="0" nodeType="withEffect">
                                      <p:stCondLst>
                                        <p:cond delay="900"/>
                                      </p:stCondLst>
                                      <p:childTnLst>
                                        <p:set>
                                          <p:cBhvr>
                                            <p:cTn id="51" dur="1" fill="hold">
                                              <p:stCondLst>
                                                <p:cond delay="0"/>
                                              </p:stCondLst>
                                            </p:cTn>
                                            <p:tgtEl>
                                              <p:spTgt spid="40"/>
                                            </p:tgtEl>
                                            <p:attrNameLst>
                                              <p:attrName>style.visibility</p:attrName>
                                            </p:attrNameLst>
                                          </p:cBhvr>
                                          <p:to>
                                            <p:strVal val="visible"/>
                                          </p:to>
                                        </p:set>
                                        <p:anim calcmode="lin" valueType="num">
                                          <p:cBhvr additive="base">
                                            <p:cTn id="52" dur="500"/>
                                            <p:tgtEl>
                                              <p:spTgt spid="40"/>
                                            </p:tgtEl>
                                            <p:attrNameLst>
                                              <p:attrName>ppt_x</p:attrName>
                                            </p:attrNameLst>
                                          </p:cBhvr>
                                          <p:tavLst>
                                            <p:tav tm="0">
                                              <p:val>
                                                <p:strVal val="#ppt_x-#ppt_w*1.125000"/>
                                              </p:val>
                                            </p:tav>
                                            <p:tav tm="100000">
                                              <p:val>
                                                <p:strVal val="#ppt_x"/>
                                              </p:val>
                                            </p:tav>
                                          </p:tavLst>
                                        </p:anim>
                                        <p:animEffect transition="in" filter="wipe(right)">
                                          <p:cBhvr>
                                            <p:cTn id="53" dur="500"/>
                                            <p:tgtEl>
                                              <p:spTgt spid="40"/>
                                            </p:tgtEl>
                                          </p:cBhvr>
                                        </p:animEffect>
                                      </p:childTnLst>
                                    </p:cTn>
                                  </p:par>
                                  <p:par>
                                    <p:cTn id="54" presetID="12" presetClass="entr" presetSubtype="8" fill="hold" grpId="0" nodeType="withEffect">
                                      <p:stCondLst>
                                        <p:cond delay="1200"/>
                                      </p:stCondLst>
                                      <p:childTnLst>
                                        <p:set>
                                          <p:cBhvr>
                                            <p:cTn id="55" dur="1" fill="hold">
                                              <p:stCondLst>
                                                <p:cond delay="0"/>
                                              </p:stCondLst>
                                            </p:cTn>
                                            <p:tgtEl>
                                              <p:spTgt spid="41"/>
                                            </p:tgtEl>
                                            <p:attrNameLst>
                                              <p:attrName>style.visibility</p:attrName>
                                            </p:attrNameLst>
                                          </p:cBhvr>
                                          <p:to>
                                            <p:strVal val="visible"/>
                                          </p:to>
                                        </p:set>
                                        <p:anim calcmode="lin" valueType="num">
                                          <p:cBhvr additive="base">
                                            <p:cTn id="56" dur="500"/>
                                            <p:tgtEl>
                                              <p:spTgt spid="41"/>
                                            </p:tgtEl>
                                            <p:attrNameLst>
                                              <p:attrName>ppt_x</p:attrName>
                                            </p:attrNameLst>
                                          </p:cBhvr>
                                          <p:tavLst>
                                            <p:tav tm="0">
                                              <p:val>
                                                <p:strVal val="#ppt_x-#ppt_w*1.125000"/>
                                              </p:val>
                                            </p:tav>
                                            <p:tav tm="100000">
                                              <p:val>
                                                <p:strVal val="#ppt_x"/>
                                              </p:val>
                                            </p:tav>
                                          </p:tavLst>
                                        </p:anim>
                                        <p:animEffect transition="in" filter="wipe(right)">
                                          <p:cBhvr>
                                            <p:cTn id="57" dur="500"/>
                                            <p:tgtEl>
                                              <p:spTgt spid="41"/>
                                            </p:tgtEl>
                                          </p:cBhvr>
                                        </p:animEffect>
                                      </p:childTnLst>
                                    </p:cTn>
                                  </p:par>
                                </p:childTnLst>
                              </p:cTn>
                            </p:par>
                            <p:par>
                              <p:cTn id="58" fill="hold">
                                <p:stCondLst>
                                  <p:cond delay="3300"/>
                                </p:stCondLst>
                                <p:childTnLst>
                                  <p:par>
                                    <p:cTn id="59" presetID="53" presetClass="entr" presetSubtype="16" fill="hold" grpId="0" nodeType="after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p:cTn id="61" dur="500" fill="hold"/>
                                            <p:tgtEl>
                                              <p:spTgt spid="42"/>
                                            </p:tgtEl>
                                            <p:attrNameLst>
                                              <p:attrName>ppt_w</p:attrName>
                                            </p:attrNameLst>
                                          </p:cBhvr>
                                          <p:tavLst>
                                            <p:tav tm="0">
                                              <p:val>
                                                <p:fltVal val="0"/>
                                              </p:val>
                                            </p:tav>
                                            <p:tav tm="100000">
                                              <p:val>
                                                <p:strVal val="#ppt_w"/>
                                              </p:val>
                                            </p:tav>
                                          </p:tavLst>
                                        </p:anim>
                                        <p:anim calcmode="lin" valueType="num">
                                          <p:cBhvr>
                                            <p:cTn id="62" dur="500" fill="hold"/>
                                            <p:tgtEl>
                                              <p:spTgt spid="42"/>
                                            </p:tgtEl>
                                            <p:attrNameLst>
                                              <p:attrName>ppt_h</p:attrName>
                                            </p:attrNameLst>
                                          </p:cBhvr>
                                          <p:tavLst>
                                            <p:tav tm="0">
                                              <p:val>
                                                <p:fltVal val="0"/>
                                              </p:val>
                                            </p:tav>
                                            <p:tav tm="100000">
                                              <p:val>
                                                <p:strVal val="#ppt_h"/>
                                              </p:val>
                                            </p:tav>
                                          </p:tavLst>
                                        </p:anim>
                                        <p:animEffect transition="in" filter="fade">
                                          <p:cBhvr>
                                            <p:cTn id="63" dur="500"/>
                                            <p:tgtEl>
                                              <p:spTgt spid="42"/>
                                            </p:tgtEl>
                                          </p:cBhvr>
                                        </p:animEffect>
                                      </p:childTnLst>
                                    </p:cTn>
                                  </p:par>
                                  <p:par>
                                    <p:cTn id="64" presetID="53" presetClass="entr" presetSubtype="16" fill="hold" grpId="0" nodeType="withEffect">
                                      <p:stCondLst>
                                        <p:cond delay="400"/>
                                      </p:stCondLst>
                                      <p:childTnLst>
                                        <p:set>
                                          <p:cBhvr>
                                            <p:cTn id="65" dur="1" fill="hold">
                                              <p:stCondLst>
                                                <p:cond delay="0"/>
                                              </p:stCondLst>
                                            </p:cTn>
                                            <p:tgtEl>
                                              <p:spTgt spid="43"/>
                                            </p:tgtEl>
                                            <p:attrNameLst>
                                              <p:attrName>style.visibility</p:attrName>
                                            </p:attrNameLst>
                                          </p:cBhvr>
                                          <p:to>
                                            <p:strVal val="visible"/>
                                          </p:to>
                                        </p:set>
                                        <p:anim calcmode="lin" valueType="num">
                                          <p:cBhvr>
                                            <p:cTn id="66" dur="500" fill="hold"/>
                                            <p:tgtEl>
                                              <p:spTgt spid="43"/>
                                            </p:tgtEl>
                                            <p:attrNameLst>
                                              <p:attrName>ppt_w</p:attrName>
                                            </p:attrNameLst>
                                          </p:cBhvr>
                                          <p:tavLst>
                                            <p:tav tm="0">
                                              <p:val>
                                                <p:fltVal val="0"/>
                                              </p:val>
                                            </p:tav>
                                            <p:tav tm="100000">
                                              <p:val>
                                                <p:strVal val="#ppt_w"/>
                                              </p:val>
                                            </p:tav>
                                          </p:tavLst>
                                        </p:anim>
                                        <p:anim calcmode="lin" valueType="num">
                                          <p:cBhvr>
                                            <p:cTn id="67" dur="500" fill="hold"/>
                                            <p:tgtEl>
                                              <p:spTgt spid="43"/>
                                            </p:tgtEl>
                                            <p:attrNameLst>
                                              <p:attrName>ppt_h</p:attrName>
                                            </p:attrNameLst>
                                          </p:cBhvr>
                                          <p:tavLst>
                                            <p:tav tm="0">
                                              <p:val>
                                                <p:fltVal val="0"/>
                                              </p:val>
                                            </p:tav>
                                            <p:tav tm="100000">
                                              <p:val>
                                                <p:strVal val="#ppt_h"/>
                                              </p:val>
                                            </p:tav>
                                          </p:tavLst>
                                        </p:anim>
                                        <p:animEffect transition="in" filter="fade">
                                          <p:cBhvr>
                                            <p:cTn id="68" dur="500"/>
                                            <p:tgtEl>
                                              <p:spTgt spid="43"/>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48"/>
                                            </p:tgtEl>
                                            <p:attrNameLst>
                                              <p:attrName>style.visibility</p:attrName>
                                            </p:attrNameLst>
                                          </p:cBhvr>
                                          <p:to>
                                            <p:strVal val="visible"/>
                                          </p:to>
                                        </p:set>
                                        <p:anim calcmode="lin" valueType="num">
                                          <p:cBhvr>
                                            <p:cTn id="71" dur="500" fill="hold"/>
                                            <p:tgtEl>
                                              <p:spTgt spid="48"/>
                                            </p:tgtEl>
                                            <p:attrNameLst>
                                              <p:attrName>ppt_w</p:attrName>
                                            </p:attrNameLst>
                                          </p:cBhvr>
                                          <p:tavLst>
                                            <p:tav tm="0">
                                              <p:val>
                                                <p:fltVal val="0"/>
                                              </p:val>
                                            </p:tav>
                                            <p:tav tm="100000">
                                              <p:val>
                                                <p:strVal val="#ppt_w"/>
                                              </p:val>
                                            </p:tav>
                                          </p:tavLst>
                                        </p:anim>
                                        <p:anim calcmode="lin" valueType="num">
                                          <p:cBhvr>
                                            <p:cTn id="72" dur="500" fill="hold"/>
                                            <p:tgtEl>
                                              <p:spTgt spid="48"/>
                                            </p:tgtEl>
                                            <p:attrNameLst>
                                              <p:attrName>ppt_h</p:attrName>
                                            </p:attrNameLst>
                                          </p:cBhvr>
                                          <p:tavLst>
                                            <p:tav tm="0">
                                              <p:val>
                                                <p:fltVal val="0"/>
                                              </p:val>
                                            </p:tav>
                                            <p:tav tm="100000">
                                              <p:val>
                                                <p:strVal val="#ppt_h"/>
                                              </p:val>
                                            </p:tav>
                                          </p:tavLst>
                                        </p:anim>
                                        <p:animEffect transition="in" filter="fade">
                                          <p:cBhvr>
                                            <p:cTn id="73" dur="500"/>
                                            <p:tgtEl>
                                              <p:spTgt spid="48"/>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49"/>
                                            </p:tgtEl>
                                            <p:attrNameLst>
                                              <p:attrName>style.visibility</p:attrName>
                                            </p:attrNameLst>
                                          </p:cBhvr>
                                          <p:to>
                                            <p:strVal val="visible"/>
                                          </p:to>
                                        </p:set>
                                        <p:anim calcmode="lin" valueType="num">
                                          <p:cBhvr>
                                            <p:cTn id="76" dur="500" fill="hold"/>
                                            <p:tgtEl>
                                              <p:spTgt spid="49"/>
                                            </p:tgtEl>
                                            <p:attrNameLst>
                                              <p:attrName>ppt_w</p:attrName>
                                            </p:attrNameLst>
                                          </p:cBhvr>
                                          <p:tavLst>
                                            <p:tav tm="0">
                                              <p:val>
                                                <p:fltVal val="0"/>
                                              </p:val>
                                            </p:tav>
                                            <p:tav tm="100000">
                                              <p:val>
                                                <p:strVal val="#ppt_w"/>
                                              </p:val>
                                            </p:tav>
                                          </p:tavLst>
                                        </p:anim>
                                        <p:anim calcmode="lin" valueType="num">
                                          <p:cBhvr>
                                            <p:cTn id="77" dur="500" fill="hold"/>
                                            <p:tgtEl>
                                              <p:spTgt spid="49"/>
                                            </p:tgtEl>
                                            <p:attrNameLst>
                                              <p:attrName>ppt_h</p:attrName>
                                            </p:attrNameLst>
                                          </p:cBhvr>
                                          <p:tavLst>
                                            <p:tav tm="0">
                                              <p:val>
                                                <p:fltVal val="0"/>
                                              </p:val>
                                            </p:tav>
                                            <p:tav tm="100000">
                                              <p:val>
                                                <p:strVal val="#ppt_h"/>
                                              </p:val>
                                            </p:tav>
                                          </p:tavLst>
                                        </p:anim>
                                        <p:animEffect transition="in" filter="fade">
                                          <p:cBhvr>
                                            <p:cTn id="78" dur="500"/>
                                            <p:tgtEl>
                                              <p:spTgt spid="49"/>
                                            </p:tgtEl>
                                          </p:cBhvr>
                                        </p:animEffect>
                                      </p:childTnLst>
                                    </p:cTn>
                                  </p:par>
                                  <p:par>
                                    <p:cTn id="79" presetID="53" presetClass="entr" presetSubtype="16" fill="hold" grpId="0" nodeType="withEffect">
                                      <p:stCondLst>
                                        <p:cond delay="400"/>
                                      </p:stCondLst>
                                      <p:childTnLst>
                                        <p:set>
                                          <p:cBhvr>
                                            <p:cTn id="80" dur="1" fill="hold">
                                              <p:stCondLst>
                                                <p:cond delay="0"/>
                                              </p:stCondLst>
                                            </p:cTn>
                                            <p:tgtEl>
                                              <p:spTgt spid="50"/>
                                            </p:tgtEl>
                                            <p:attrNameLst>
                                              <p:attrName>style.visibility</p:attrName>
                                            </p:attrNameLst>
                                          </p:cBhvr>
                                          <p:to>
                                            <p:strVal val="visible"/>
                                          </p:to>
                                        </p:set>
                                        <p:anim calcmode="lin" valueType="num">
                                          <p:cBhvr>
                                            <p:cTn id="81" dur="500" fill="hold"/>
                                            <p:tgtEl>
                                              <p:spTgt spid="50"/>
                                            </p:tgtEl>
                                            <p:attrNameLst>
                                              <p:attrName>ppt_w</p:attrName>
                                            </p:attrNameLst>
                                          </p:cBhvr>
                                          <p:tavLst>
                                            <p:tav tm="0">
                                              <p:val>
                                                <p:fltVal val="0"/>
                                              </p:val>
                                            </p:tav>
                                            <p:tav tm="100000">
                                              <p:val>
                                                <p:strVal val="#ppt_w"/>
                                              </p:val>
                                            </p:tav>
                                          </p:tavLst>
                                        </p:anim>
                                        <p:anim calcmode="lin" valueType="num">
                                          <p:cBhvr>
                                            <p:cTn id="82" dur="500" fill="hold"/>
                                            <p:tgtEl>
                                              <p:spTgt spid="50"/>
                                            </p:tgtEl>
                                            <p:attrNameLst>
                                              <p:attrName>ppt_h</p:attrName>
                                            </p:attrNameLst>
                                          </p:cBhvr>
                                          <p:tavLst>
                                            <p:tav tm="0">
                                              <p:val>
                                                <p:fltVal val="0"/>
                                              </p:val>
                                            </p:tav>
                                            <p:tav tm="100000">
                                              <p:val>
                                                <p:strVal val="#ppt_h"/>
                                              </p:val>
                                            </p:tav>
                                          </p:tavLst>
                                        </p:anim>
                                        <p:animEffect transition="in" filter="fade">
                                          <p:cBhvr>
                                            <p:cTn id="83" dur="500"/>
                                            <p:tgtEl>
                                              <p:spTgt spid="50"/>
                                            </p:tgtEl>
                                          </p:cBhvr>
                                        </p:animEffect>
                                      </p:childTnLst>
                                    </p:cTn>
                                  </p:par>
                                  <p:par>
                                    <p:cTn id="84" presetID="53" presetClass="entr" presetSubtype="16" fill="hold" grpId="0" nodeType="withEffect">
                                      <p:stCondLst>
                                        <p:cond delay="200"/>
                                      </p:stCondLst>
                                      <p:childTnLst>
                                        <p:set>
                                          <p:cBhvr>
                                            <p:cTn id="85" dur="1" fill="hold">
                                              <p:stCondLst>
                                                <p:cond delay="0"/>
                                              </p:stCondLst>
                                            </p:cTn>
                                            <p:tgtEl>
                                              <p:spTgt spid="51"/>
                                            </p:tgtEl>
                                            <p:attrNameLst>
                                              <p:attrName>style.visibility</p:attrName>
                                            </p:attrNameLst>
                                          </p:cBhvr>
                                          <p:to>
                                            <p:strVal val="visible"/>
                                          </p:to>
                                        </p:set>
                                        <p:anim calcmode="lin" valueType="num">
                                          <p:cBhvr>
                                            <p:cTn id="86" dur="500" fill="hold"/>
                                            <p:tgtEl>
                                              <p:spTgt spid="51"/>
                                            </p:tgtEl>
                                            <p:attrNameLst>
                                              <p:attrName>ppt_w</p:attrName>
                                            </p:attrNameLst>
                                          </p:cBhvr>
                                          <p:tavLst>
                                            <p:tav tm="0">
                                              <p:val>
                                                <p:fltVal val="0"/>
                                              </p:val>
                                            </p:tav>
                                            <p:tav tm="100000">
                                              <p:val>
                                                <p:strVal val="#ppt_w"/>
                                              </p:val>
                                            </p:tav>
                                          </p:tavLst>
                                        </p:anim>
                                        <p:anim calcmode="lin" valueType="num">
                                          <p:cBhvr>
                                            <p:cTn id="87" dur="500" fill="hold"/>
                                            <p:tgtEl>
                                              <p:spTgt spid="51"/>
                                            </p:tgtEl>
                                            <p:attrNameLst>
                                              <p:attrName>ppt_h</p:attrName>
                                            </p:attrNameLst>
                                          </p:cBhvr>
                                          <p:tavLst>
                                            <p:tav tm="0">
                                              <p:val>
                                                <p:fltVal val="0"/>
                                              </p:val>
                                            </p:tav>
                                            <p:tav tm="100000">
                                              <p:val>
                                                <p:strVal val="#ppt_h"/>
                                              </p:val>
                                            </p:tav>
                                          </p:tavLst>
                                        </p:anim>
                                        <p:animEffect transition="in" filter="fade">
                                          <p:cBhvr>
                                            <p:cTn id="88" dur="500"/>
                                            <p:tgtEl>
                                              <p:spTgt spid="51"/>
                                            </p:tgtEl>
                                          </p:cBhvr>
                                        </p:animEffect>
                                      </p:childTnLst>
                                    </p:cTn>
                                  </p:par>
                                  <p:par>
                                    <p:cTn id="89" presetID="53" presetClass="entr" presetSubtype="16" fill="hold" grpId="0" nodeType="withEffect">
                                      <p:stCondLst>
                                        <p:cond delay="200"/>
                                      </p:stCondLst>
                                      <p:childTnLst>
                                        <p:set>
                                          <p:cBhvr>
                                            <p:cTn id="90" dur="1" fill="hold">
                                              <p:stCondLst>
                                                <p:cond delay="0"/>
                                              </p:stCondLst>
                                            </p:cTn>
                                            <p:tgtEl>
                                              <p:spTgt spid="52"/>
                                            </p:tgtEl>
                                            <p:attrNameLst>
                                              <p:attrName>style.visibility</p:attrName>
                                            </p:attrNameLst>
                                          </p:cBhvr>
                                          <p:to>
                                            <p:strVal val="visible"/>
                                          </p:to>
                                        </p:set>
                                        <p:anim calcmode="lin" valueType="num">
                                          <p:cBhvr>
                                            <p:cTn id="91" dur="500" fill="hold"/>
                                            <p:tgtEl>
                                              <p:spTgt spid="52"/>
                                            </p:tgtEl>
                                            <p:attrNameLst>
                                              <p:attrName>ppt_w</p:attrName>
                                            </p:attrNameLst>
                                          </p:cBhvr>
                                          <p:tavLst>
                                            <p:tav tm="0">
                                              <p:val>
                                                <p:fltVal val="0"/>
                                              </p:val>
                                            </p:tav>
                                            <p:tav tm="100000">
                                              <p:val>
                                                <p:strVal val="#ppt_w"/>
                                              </p:val>
                                            </p:tav>
                                          </p:tavLst>
                                        </p:anim>
                                        <p:anim calcmode="lin" valueType="num">
                                          <p:cBhvr>
                                            <p:cTn id="92" dur="500" fill="hold"/>
                                            <p:tgtEl>
                                              <p:spTgt spid="52"/>
                                            </p:tgtEl>
                                            <p:attrNameLst>
                                              <p:attrName>ppt_h</p:attrName>
                                            </p:attrNameLst>
                                          </p:cBhvr>
                                          <p:tavLst>
                                            <p:tav tm="0">
                                              <p:val>
                                                <p:fltVal val="0"/>
                                              </p:val>
                                            </p:tav>
                                            <p:tav tm="100000">
                                              <p:val>
                                                <p:strVal val="#ppt_h"/>
                                              </p:val>
                                            </p:tav>
                                          </p:tavLst>
                                        </p:anim>
                                        <p:animEffect transition="in" filter="fade">
                                          <p:cBhvr>
                                            <p:cTn id="93" dur="500"/>
                                            <p:tgtEl>
                                              <p:spTgt spid="52"/>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60"/>
                                            </p:tgtEl>
                                            <p:attrNameLst>
                                              <p:attrName>style.visibility</p:attrName>
                                            </p:attrNameLst>
                                          </p:cBhvr>
                                          <p:to>
                                            <p:strVal val="visible"/>
                                          </p:to>
                                        </p:set>
                                        <p:anim calcmode="lin" valueType="num">
                                          <p:cBhvr>
                                            <p:cTn id="96" dur="500" fill="hold"/>
                                            <p:tgtEl>
                                              <p:spTgt spid="60"/>
                                            </p:tgtEl>
                                            <p:attrNameLst>
                                              <p:attrName>ppt_w</p:attrName>
                                            </p:attrNameLst>
                                          </p:cBhvr>
                                          <p:tavLst>
                                            <p:tav tm="0">
                                              <p:val>
                                                <p:fltVal val="0"/>
                                              </p:val>
                                            </p:tav>
                                            <p:tav tm="100000">
                                              <p:val>
                                                <p:strVal val="#ppt_w"/>
                                              </p:val>
                                            </p:tav>
                                          </p:tavLst>
                                        </p:anim>
                                        <p:anim calcmode="lin" valueType="num">
                                          <p:cBhvr>
                                            <p:cTn id="97" dur="500" fill="hold"/>
                                            <p:tgtEl>
                                              <p:spTgt spid="60"/>
                                            </p:tgtEl>
                                            <p:attrNameLst>
                                              <p:attrName>ppt_h</p:attrName>
                                            </p:attrNameLst>
                                          </p:cBhvr>
                                          <p:tavLst>
                                            <p:tav tm="0">
                                              <p:val>
                                                <p:fltVal val="0"/>
                                              </p:val>
                                            </p:tav>
                                            <p:tav tm="100000">
                                              <p:val>
                                                <p:strVal val="#ppt_h"/>
                                              </p:val>
                                            </p:tav>
                                          </p:tavLst>
                                        </p:anim>
                                        <p:animEffect transition="in" filter="fade">
                                          <p:cBhvr>
                                            <p:cTn id="98" dur="500"/>
                                            <p:tgtEl>
                                              <p:spTgt spid="60"/>
                                            </p:tgtEl>
                                          </p:cBhvr>
                                        </p:animEffect>
                                      </p:childTnLst>
                                    </p:cTn>
                                  </p:par>
                                  <p:par>
                                    <p:cTn id="99" presetID="53" presetClass="entr" presetSubtype="16" fill="hold" grpId="0" nodeType="withEffect">
                                      <p:stCondLst>
                                        <p:cond delay="400"/>
                                      </p:stCondLst>
                                      <p:childTnLst>
                                        <p:set>
                                          <p:cBhvr>
                                            <p:cTn id="100" dur="1" fill="hold">
                                              <p:stCondLst>
                                                <p:cond delay="0"/>
                                              </p:stCondLst>
                                            </p:cTn>
                                            <p:tgtEl>
                                              <p:spTgt spid="61"/>
                                            </p:tgtEl>
                                            <p:attrNameLst>
                                              <p:attrName>style.visibility</p:attrName>
                                            </p:attrNameLst>
                                          </p:cBhvr>
                                          <p:to>
                                            <p:strVal val="visible"/>
                                          </p:to>
                                        </p:set>
                                        <p:anim calcmode="lin" valueType="num">
                                          <p:cBhvr>
                                            <p:cTn id="101" dur="500" fill="hold"/>
                                            <p:tgtEl>
                                              <p:spTgt spid="61"/>
                                            </p:tgtEl>
                                            <p:attrNameLst>
                                              <p:attrName>ppt_w</p:attrName>
                                            </p:attrNameLst>
                                          </p:cBhvr>
                                          <p:tavLst>
                                            <p:tav tm="0">
                                              <p:val>
                                                <p:fltVal val="0"/>
                                              </p:val>
                                            </p:tav>
                                            <p:tav tm="100000">
                                              <p:val>
                                                <p:strVal val="#ppt_w"/>
                                              </p:val>
                                            </p:tav>
                                          </p:tavLst>
                                        </p:anim>
                                        <p:anim calcmode="lin" valueType="num">
                                          <p:cBhvr>
                                            <p:cTn id="102" dur="500" fill="hold"/>
                                            <p:tgtEl>
                                              <p:spTgt spid="61"/>
                                            </p:tgtEl>
                                            <p:attrNameLst>
                                              <p:attrName>ppt_h</p:attrName>
                                            </p:attrNameLst>
                                          </p:cBhvr>
                                          <p:tavLst>
                                            <p:tav tm="0">
                                              <p:val>
                                                <p:fltVal val="0"/>
                                              </p:val>
                                            </p:tav>
                                            <p:tav tm="100000">
                                              <p:val>
                                                <p:strVal val="#ppt_h"/>
                                              </p:val>
                                            </p:tav>
                                          </p:tavLst>
                                        </p:anim>
                                        <p:animEffect transition="in" filter="fade">
                                          <p:cBhvr>
                                            <p:cTn id="103" dur="500"/>
                                            <p:tgtEl>
                                              <p:spTgt spid="61"/>
                                            </p:tgtEl>
                                          </p:cBhvr>
                                        </p:animEffect>
                                      </p:childTnLst>
                                    </p:cTn>
                                  </p:par>
                                  <p:par>
                                    <p:cTn id="104" presetID="53" presetClass="entr" presetSubtype="16" fill="hold" grpId="0" nodeType="withEffect">
                                      <p:stCondLst>
                                        <p:cond delay="200"/>
                                      </p:stCondLst>
                                      <p:childTnLst>
                                        <p:set>
                                          <p:cBhvr>
                                            <p:cTn id="105" dur="1" fill="hold">
                                              <p:stCondLst>
                                                <p:cond delay="0"/>
                                              </p:stCondLst>
                                            </p:cTn>
                                            <p:tgtEl>
                                              <p:spTgt spid="62"/>
                                            </p:tgtEl>
                                            <p:attrNameLst>
                                              <p:attrName>style.visibility</p:attrName>
                                            </p:attrNameLst>
                                          </p:cBhvr>
                                          <p:to>
                                            <p:strVal val="visible"/>
                                          </p:to>
                                        </p:set>
                                        <p:anim calcmode="lin" valueType="num">
                                          <p:cBhvr>
                                            <p:cTn id="106" dur="500" fill="hold"/>
                                            <p:tgtEl>
                                              <p:spTgt spid="62"/>
                                            </p:tgtEl>
                                            <p:attrNameLst>
                                              <p:attrName>ppt_w</p:attrName>
                                            </p:attrNameLst>
                                          </p:cBhvr>
                                          <p:tavLst>
                                            <p:tav tm="0">
                                              <p:val>
                                                <p:fltVal val="0"/>
                                              </p:val>
                                            </p:tav>
                                            <p:tav tm="100000">
                                              <p:val>
                                                <p:strVal val="#ppt_w"/>
                                              </p:val>
                                            </p:tav>
                                          </p:tavLst>
                                        </p:anim>
                                        <p:anim calcmode="lin" valueType="num">
                                          <p:cBhvr>
                                            <p:cTn id="107" dur="500" fill="hold"/>
                                            <p:tgtEl>
                                              <p:spTgt spid="62"/>
                                            </p:tgtEl>
                                            <p:attrNameLst>
                                              <p:attrName>ppt_h</p:attrName>
                                            </p:attrNameLst>
                                          </p:cBhvr>
                                          <p:tavLst>
                                            <p:tav tm="0">
                                              <p:val>
                                                <p:fltVal val="0"/>
                                              </p:val>
                                            </p:tav>
                                            <p:tav tm="100000">
                                              <p:val>
                                                <p:strVal val="#ppt_h"/>
                                              </p:val>
                                            </p:tav>
                                          </p:tavLst>
                                        </p:anim>
                                        <p:animEffect transition="in" filter="fade">
                                          <p:cBhvr>
                                            <p:cTn id="108" dur="500"/>
                                            <p:tgtEl>
                                              <p:spTgt spid="62"/>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63"/>
                                            </p:tgtEl>
                                            <p:attrNameLst>
                                              <p:attrName>style.visibility</p:attrName>
                                            </p:attrNameLst>
                                          </p:cBhvr>
                                          <p:to>
                                            <p:strVal val="visible"/>
                                          </p:to>
                                        </p:set>
                                        <p:anim calcmode="lin" valueType="num">
                                          <p:cBhvr>
                                            <p:cTn id="111" dur="500" fill="hold"/>
                                            <p:tgtEl>
                                              <p:spTgt spid="63"/>
                                            </p:tgtEl>
                                            <p:attrNameLst>
                                              <p:attrName>ppt_w</p:attrName>
                                            </p:attrNameLst>
                                          </p:cBhvr>
                                          <p:tavLst>
                                            <p:tav tm="0">
                                              <p:val>
                                                <p:fltVal val="0"/>
                                              </p:val>
                                            </p:tav>
                                            <p:tav tm="100000">
                                              <p:val>
                                                <p:strVal val="#ppt_w"/>
                                              </p:val>
                                            </p:tav>
                                          </p:tavLst>
                                        </p:anim>
                                        <p:anim calcmode="lin" valueType="num">
                                          <p:cBhvr>
                                            <p:cTn id="112" dur="500" fill="hold"/>
                                            <p:tgtEl>
                                              <p:spTgt spid="63"/>
                                            </p:tgtEl>
                                            <p:attrNameLst>
                                              <p:attrName>ppt_h</p:attrName>
                                            </p:attrNameLst>
                                          </p:cBhvr>
                                          <p:tavLst>
                                            <p:tav tm="0">
                                              <p:val>
                                                <p:fltVal val="0"/>
                                              </p:val>
                                            </p:tav>
                                            <p:tav tm="100000">
                                              <p:val>
                                                <p:strVal val="#ppt_h"/>
                                              </p:val>
                                            </p:tav>
                                          </p:tavLst>
                                        </p:anim>
                                        <p:animEffect transition="in" filter="fade">
                                          <p:cBhvr>
                                            <p:cTn id="113" dur="500"/>
                                            <p:tgtEl>
                                              <p:spTgt spid="63"/>
                                            </p:tgtEl>
                                          </p:cBhvr>
                                        </p:animEffect>
                                      </p:childTnLst>
                                    </p:cTn>
                                  </p:par>
                                  <p:par>
                                    <p:cTn id="114" presetID="53" presetClass="entr" presetSubtype="16" fill="hold" grpId="0" nodeType="withEffect">
                                      <p:stCondLst>
                                        <p:cond delay="400"/>
                                      </p:stCondLst>
                                      <p:childTnLst>
                                        <p:set>
                                          <p:cBhvr>
                                            <p:cTn id="115" dur="1" fill="hold">
                                              <p:stCondLst>
                                                <p:cond delay="0"/>
                                              </p:stCondLst>
                                            </p:cTn>
                                            <p:tgtEl>
                                              <p:spTgt spid="66"/>
                                            </p:tgtEl>
                                            <p:attrNameLst>
                                              <p:attrName>style.visibility</p:attrName>
                                            </p:attrNameLst>
                                          </p:cBhvr>
                                          <p:to>
                                            <p:strVal val="visible"/>
                                          </p:to>
                                        </p:set>
                                        <p:anim calcmode="lin" valueType="num">
                                          <p:cBhvr>
                                            <p:cTn id="116" dur="500" fill="hold"/>
                                            <p:tgtEl>
                                              <p:spTgt spid="66"/>
                                            </p:tgtEl>
                                            <p:attrNameLst>
                                              <p:attrName>ppt_w</p:attrName>
                                            </p:attrNameLst>
                                          </p:cBhvr>
                                          <p:tavLst>
                                            <p:tav tm="0">
                                              <p:val>
                                                <p:fltVal val="0"/>
                                              </p:val>
                                            </p:tav>
                                            <p:tav tm="100000">
                                              <p:val>
                                                <p:strVal val="#ppt_w"/>
                                              </p:val>
                                            </p:tav>
                                          </p:tavLst>
                                        </p:anim>
                                        <p:anim calcmode="lin" valueType="num">
                                          <p:cBhvr>
                                            <p:cTn id="117" dur="500" fill="hold"/>
                                            <p:tgtEl>
                                              <p:spTgt spid="66"/>
                                            </p:tgtEl>
                                            <p:attrNameLst>
                                              <p:attrName>ppt_h</p:attrName>
                                            </p:attrNameLst>
                                          </p:cBhvr>
                                          <p:tavLst>
                                            <p:tav tm="0">
                                              <p:val>
                                                <p:fltVal val="0"/>
                                              </p:val>
                                            </p:tav>
                                            <p:tav tm="100000">
                                              <p:val>
                                                <p:strVal val="#ppt_h"/>
                                              </p:val>
                                            </p:tav>
                                          </p:tavLst>
                                        </p:anim>
                                        <p:animEffect transition="in" filter="fade">
                                          <p:cBhvr>
                                            <p:cTn id="118" dur="500"/>
                                            <p:tgtEl>
                                              <p:spTgt spid="66"/>
                                            </p:tgtEl>
                                          </p:cBhvr>
                                        </p:animEffect>
                                      </p:childTnLst>
                                    </p:cTn>
                                  </p:par>
                                  <p:par>
                                    <p:cTn id="119" presetID="53" presetClass="entr" presetSubtype="16" fill="hold" grpId="0" nodeType="withEffect">
                                      <p:stCondLst>
                                        <p:cond delay="200"/>
                                      </p:stCondLst>
                                      <p:childTnLst>
                                        <p:set>
                                          <p:cBhvr>
                                            <p:cTn id="120" dur="1" fill="hold">
                                              <p:stCondLst>
                                                <p:cond delay="0"/>
                                              </p:stCondLst>
                                            </p:cTn>
                                            <p:tgtEl>
                                              <p:spTgt spid="67"/>
                                            </p:tgtEl>
                                            <p:attrNameLst>
                                              <p:attrName>style.visibility</p:attrName>
                                            </p:attrNameLst>
                                          </p:cBhvr>
                                          <p:to>
                                            <p:strVal val="visible"/>
                                          </p:to>
                                        </p:set>
                                        <p:anim calcmode="lin" valueType="num">
                                          <p:cBhvr>
                                            <p:cTn id="121" dur="500" fill="hold"/>
                                            <p:tgtEl>
                                              <p:spTgt spid="67"/>
                                            </p:tgtEl>
                                            <p:attrNameLst>
                                              <p:attrName>ppt_w</p:attrName>
                                            </p:attrNameLst>
                                          </p:cBhvr>
                                          <p:tavLst>
                                            <p:tav tm="0">
                                              <p:val>
                                                <p:fltVal val="0"/>
                                              </p:val>
                                            </p:tav>
                                            <p:tav tm="100000">
                                              <p:val>
                                                <p:strVal val="#ppt_w"/>
                                              </p:val>
                                            </p:tav>
                                          </p:tavLst>
                                        </p:anim>
                                        <p:anim calcmode="lin" valueType="num">
                                          <p:cBhvr>
                                            <p:cTn id="122" dur="500" fill="hold"/>
                                            <p:tgtEl>
                                              <p:spTgt spid="67"/>
                                            </p:tgtEl>
                                            <p:attrNameLst>
                                              <p:attrName>ppt_h</p:attrName>
                                            </p:attrNameLst>
                                          </p:cBhvr>
                                          <p:tavLst>
                                            <p:tav tm="0">
                                              <p:val>
                                                <p:fltVal val="0"/>
                                              </p:val>
                                            </p:tav>
                                            <p:tav tm="100000">
                                              <p:val>
                                                <p:strVal val="#ppt_h"/>
                                              </p:val>
                                            </p:tav>
                                          </p:tavLst>
                                        </p:anim>
                                        <p:animEffect transition="in" filter="fade">
                                          <p:cBhvr>
                                            <p:cTn id="123" dur="500"/>
                                            <p:tgtEl>
                                              <p:spTgt spid="67"/>
                                            </p:tgtEl>
                                          </p:cBhvr>
                                        </p:animEffect>
                                      </p:childTnLst>
                                    </p:cTn>
                                  </p:par>
                                  <p:par>
                                    <p:cTn id="124" presetID="53" presetClass="entr" presetSubtype="16" fill="hold" grpId="0" nodeType="withEffect">
                                      <p:stCondLst>
                                        <p:cond delay="200"/>
                                      </p:stCondLst>
                                      <p:childTnLst>
                                        <p:set>
                                          <p:cBhvr>
                                            <p:cTn id="125" dur="1" fill="hold">
                                              <p:stCondLst>
                                                <p:cond delay="0"/>
                                              </p:stCondLst>
                                            </p:cTn>
                                            <p:tgtEl>
                                              <p:spTgt spid="68"/>
                                            </p:tgtEl>
                                            <p:attrNameLst>
                                              <p:attrName>style.visibility</p:attrName>
                                            </p:attrNameLst>
                                          </p:cBhvr>
                                          <p:to>
                                            <p:strVal val="visible"/>
                                          </p:to>
                                        </p:set>
                                        <p:anim calcmode="lin" valueType="num">
                                          <p:cBhvr>
                                            <p:cTn id="126" dur="500" fill="hold"/>
                                            <p:tgtEl>
                                              <p:spTgt spid="68"/>
                                            </p:tgtEl>
                                            <p:attrNameLst>
                                              <p:attrName>ppt_w</p:attrName>
                                            </p:attrNameLst>
                                          </p:cBhvr>
                                          <p:tavLst>
                                            <p:tav tm="0">
                                              <p:val>
                                                <p:fltVal val="0"/>
                                              </p:val>
                                            </p:tav>
                                            <p:tav tm="100000">
                                              <p:val>
                                                <p:strVal val="#ppt_w"/>
                                              </p:val>
                                            </p:tav>
                                          </p:tavLst>
                                        </p:anim>
                                        <p:anim calcmode="lin" valueType="num">
                                          <p:cBhvr>
                                            <p:cTn id="127" dur="500" fill="hold"/>
                                            <p:tgtEl>
                                              <p:spTgt spid="68"/>
                                            </p:tgtEl>
                                            <p:attrNameLst>
                                              <p:attrName>ppt_h</p:attrName>
                                            </p:attrNameLst>
                                          </p:cBhvr>
                                          <p:tavLst>
                                            <p:tav tm="0">
                                              <p:val>
                                                <p:fltVal val="0"/>
                                              </p:val>
                                            </p:tav>
                                            <p:tav tm="100000">
                                              <p:val>
                                                <p:strVal val="#ppt_h"/>
                                              </p:val>
                                            </p:tav>
                                          </p:tavLst>
                                        </p:anim>
                                        <p:animEffect transition="in" filter="fade">
                                          <p:cBhvr>
                                            <p:cTn id="128" dur="500"/>
                                            <p:tgtEl>
                                              <p:spTgt spid="68"/>
                                            </p:tgtEl>
                                          </p:cBhvr>
                                        </p:animEffect>
                                      </p:childTnLst>
                                    </p:cTn>
                                  </p:par>
                                  <p:par>
                                    <p:cTn id="129" presetID="53" presetClass="entr" presetSubtype="16" fill="hold" grpId="0" nodeType="withEffect">
                                      <p:stCondLst>
                                        <p:cond delay="0"/>
                                      </p:stCondLst>
                                      <p:childTnLst>
                                        <p:set>
                                          <p:cBhvr>
                                            <p:cTn id="130" dur="1" fill="hold">
                                              <p:stCondLst>
                                                <p:cond delay="0"/>
                                              </p:stCondLst>
                                            </p:cTn>
                                            <p:tgtEl>
                                              <p:spTgt spid="69"/>
                                            </p:tgtEl>
                                            <p:attrNameLst>
                                              <p:attrName>style.visibility</p:attrName>
                                            </p:attrNameLst>
                                          </p:cBhvr>
                                          <p:to>
                                            <p:strVal val="visible"/>
                                          </p:to>
                                        </p:set>
                                        <p:anim calcmode="lin" valueType="num">
                                          <p:cBhvr>
                                            <p:cTn id="131" dur="500" fill="hold"/>
                                            <p:tgtEl>
                                              <p:spTgt spid="69"/>
                                            </p:tgtEl>
                                            <p:attrNameLst>
                                              <p:attrName>ppt_w</p:attrName>
                                            </p:attrNameLst>
                                          </p:cBhvr>
                                          <p:tavLst>
                                            <p:tav tm="0">
                                              <p:val>
                                                <p:fltVal val="0"/>
                                              </p:val>
                                            </p:tav>
                                            <p:tav tm="100000">
                                              <p:val>
                                                <p:strVal val="#ppt_w"/>
                                              </p:val>
                                            </p:tav>
                                          </p:tavLst>
                                        </p:anim>
                                        <p:anim calcmode="lin" valueType="num">
                                          <p:cBhvr>
                                            <p:cTn id="132" dur="500" fill="hold"/>
                                            <p:tgtEl>
                                              <p:spTgt spid="69"/>
                                            </p:tgtEl>
                                            <p:attrNameLst>
                                              <p:attrName>ppt_h</p:attrName>
                                            </p:attrNameLst>
                                          </p:cBhvr>
                                          <p:tavLst>
                                            <p:tav tm="0">
                                              <p:val>
                                                <p:fltVal val="0"/>
                                              </p:val>
                                            </p:tav>
                                            <p:tav tm="100000">
                                              <p:val>
                                                <p:strVal val="#ppt_h"/>
                                              </p:val>
                                            </p:tav>
                                          </p:tavLst>
                                        </p:anim>
                                        <p:animEffect transition="in" filter="fade">
                                          <p:cBhvr>
                                            <p:cTn id="133" dur="500"/>
                                            <p:tgtEl>
                                              <p:spTgt spid="69"/>
                                            </p:tgtEl>
                                          </p:cBhvr>
                                        </p:animEffect>
                                      </p:childTnLst>
                                    </p:cTn>
                                  </p:par>
                                  <p:par>
                                    <p:cTn id="134" presetID="53" presetClass="entr" presetSubtype="16" fill="hold" grpId="0" nodeType="withEffect">
                                      <p:stCondLst>
                                        <p:cond delay="400"/>
                                      </p:stCondLst>
                                      <p:childTnLst>
                                        <p:set>
                                          <p:cBhvr>
                                            <p:cTn id="135" dur="1" fill="hold">
                                              <p:stCondLst>
                                                <p:cond delay="0"/>
                                              </p:stCondLst>
                                            </p:cTn>
                                            <p:tgtEl>
                                              <p:spTgt spid="70"/>
                                            </p:tgtEl>
                                            <p:attrNameLst>
                                              <p:attrName>style.visibility</p:attrName>
                                            </p:attrNameLst>
                                          </p:cBhvr>
                                          <p:to>
                                            <p:strVal val="visible"/>
                                          </p:to>
                                        </p:set>
                                        <p:anim calcmode="lin" valueType="num">
                                          <p:cBhvr>
                                            <p:cTn id="136" dur="500" fill="hold"/>
                                            <p:tgtEl>
                                              <p:spTgt spid="70"/>
                                            </p:tgtEl>
                                            <p:attrNameLst>
                                              <p:attrName>ppt_w</p:attrName>
                                            </p:attrNameLst>
                                          </p:cBhvr>
                                          <p:tavLst>
                                            <p:tav tm="0">
                                              <p:val>
                                                <p:fltVal val="0"/>
                                              </p:val>
                                            </p:tav>
                                            <p:tav tm="100000">
                                              <p:val>
                                                <p:strVal val="#ppt_w"/>
                                              </p:val>
                                            </p:tav>
                                          </p:tavLst>
                                        </p:anim>
                                        <p:anim calcmode="lin" valueType="num">
                                          <p:cBhvr>
                                            <p:cTn id="137" dur="500" fill="hold"/>
                                            <p:tgtEl>
                                              <p:spTgt spid="70"/>
                                            </p:tgtEl>
                                            <p:attrNameLst>
                                              <p:attrName>ppt_h</p:attrName>
                                            </p:attrNameLst>
                                          </p:cBhvr>
                                          <p:tavLst>
                                            <p:tav tm="0">
                                              <p:val>
                                                <p:fltVal val="0"/>
                                              </p:val>
                                            </p:tav>
                                            <p:tav tm="100000">
                                              <p:val>
                                                <p:strVal val="#ppt_h"/>
                                              </p:val>
                                            </p:tav>
                                          </p:tavLst>
                                        </p:anim>
                                        <p:animEffect transition="in" filter="fade">
                                          <p:cBhvr>
                                            <p:cTn id="138" dur="500"/>
                                            <p:tgtEl>
                                              <p:spTgt spid="70"/>
                                            </p:tgtEl>
                                          </p:cBhvr>
                                        </p:animEffect>
                                      </p:childTnLst>
                                    </p:cTn>
                                  </p:par>
                                  <p:par>
                                    <p:cTn id="139" presetID="53" presetClass="entr" presetSubtype="16" fill="hold" grpId="0" nodeType="withEffect">
                                      <p:stCondLst>
                                        <p:cond delay="200"/>
                                      </p:stCondLst>
                                      <p:childTnLst>
                                        <p:set>
                                          <p:cBhvr>
                                            <p:cTn id="140" dur="1" fill="hold">
                                              <p:stCondLst>
                                                <p:cond delay="0"/>
                                              </p:stCondLst>
                                            </p:cTn>
                                            <p:tgtEl>
                                              <p:spTgt spid="71"/>
                                            </p:tgtEl>
                                            <p:attrNameLst>
                                              <p:attrName>style.visibility</p:attrName>
                                            </p:attrNameLst>
                                          </p:cBhvr>
                                          <p:to>
                                            <p:strVal val="visible"/>
                                          </p:to>
                                        </p:set>
                                        <p:anim calcmode="lin" valueType="num">
                                          <p:cBhvr>
                                            <p:cTn id="141" dur="500" fill="hold"/>
                                            <p:tgtEl>
                                              <p:spTgt spid="71"/>
                                            </p:tgtEl>
                                            <p:attrNameLst>
                                              <p:attrName>ppt_w</p:attrName>
                                            </p:attrNameLst>
                                          </p:cBhvr>
                                          <p:tavLst>
                                            <p:tav tm="0">
                                              <p:val>
                                                <p:fltVal val="0"/>
                                              </p:val>
                                            </p:tav>
                                            <p:tav tm="100000">
                                              <p:val>
                                                <p:strVal val="#ppt_w"/>
                                              </p:val>
                                            </p:tav>
                                          </p:tavLst>
                                        </p:anim>
                                        <p:anim calcmode="lin" valueType="num">
                                          <p:cBhvr>
                                            <p:cTn id="142" dur="500" fill="hold"/>
                                            <p:tgtEl>
                                              <p:spTgt spid="71"/>
                                            </p:tgtEl>
                                            <p:attrNameLst>
                                              <p:attrName>ppt_h</p:attrName>
                                            </p:attrNameLst>
                                          </p:cBhvr>
                                          <p:tavLst>
                                            <p:tav tm="0">
                                              <p:val>
                                                <p:fltVal val="0"/>
                                              </p:val>
                                            </p:tav>
                                            <p:tav tm="100000">
                                              <p:val>
                                                <p:strVal val="#ppt_h"/>
                                              </p:val>
                                            </p:tav>
                                          </p:tavLst>
                                        </p:anim>
                                        <p:animEffect transition="in" filter="fade">
                                          <p:cBhvr>
                                            <p:cTn id="143" dur="500"/>
                                            <p:tgtEl>
                                              <p:spTgt spid="71"/>
                                            </p:tgtEl>
                                          </p:cBhvr>
                                        </p:animEffect>
                                      </p:childTnLst>
                                    </p:cTn>
                                  </p:par>
                                  <p:par>
                                    <p:cTn id="144" presetID="53" presetClass="entr" presetSubtype="16" fill="hold" grpId="0" nodeType="withEffect">
                                      <p:stCondLst>
                                        <p:cond delay="0"/>
                                      </p:stCondLst>
                                      <p:childTnLst>
                                        <p:set>
                                          <p:cBhvr>
                                            <p:cTn id="145" dur="1" fill="hold">
                                              <p:stCondLst>
                                                <p:cond delay="0"/>
                                              </p:stCondLst>
                                            </p:cTn>
                                            <p:tgtEl>
                                              <p:spTgt spid="72"/>
                                            </p:tgtEl>
                                            <p:attrNameLst>
                                              <p:attrName>style.visibility</p:attrName>
                                            </p:attrNameLst>
                                          </p:cBhvr>
                                          <p:to>
                                            <p:strVal val="visible"/>
                                          </p:to>
                                        </p:set>
                                        <p:anim calcmode="lin" valueType="num">
                                          <p:cBhvr>
                                            <p:cTn id="146" dur="500" fill="hold"/>
                                            <p:tgtEl>
                                              <p:spTgt spid="72"/>
                                            </p:tgtEl>
                                            <p:attrNameLst>
                                              <p:attrName>ppt_w</p:attrName>
                                            </p:attrNameLst>
                                          </p:cBhvr>
                                          <p:tavLst>
                                            <p:tav tm="0">
                                              <p:val>
                                                <p:fltVal val="0"/>
                                              </p:val>
                                            </p:tav>
                                            <p:tav tm="100000">
                                              <p:val>
                                                <p:strVal val="#ppt_w"/>
                                              </p:val>
                                            </p:tav>
                                          </p:tavLst>
                                        </p:anim>
                                        <p:anim calcmode="lin" valueType="num">
                                          <p:cBhvr>
                                            <p:cTn id="147" dur="500" fill="hold"/>
                                            <p:tgtEl>
                                              <p:spTgt spid="72"/>
                                            </p:tgtEl>
                                            <p:attrNameLst>
                                              <p:attrName>ppt_h</p:attrName>
                                            </p:attrNameLst>
                                          </p:cBhvr>
                                          <p:tavLst>
                                            <p:tav tm="0">
                                              <p:val>
                                                <p:fltVal val="0"/>
                                              </p:val>
                                            </p:tav>
                                            <p:tav tm="100000">
                                              <p:val>
                                                <p:strVal val="#ppt_h"/>
                                              </p:val>
                                            </p:tav>
                                          </p:tavLst>
                                        </p:anim>
                                        <p:animEffect transition="in" filter="fade">
                                          <p:cBhvr>
                                            <p:cTn id="148" dur="500"/>
                                            <p:tgtEl>
                                              <p:spTgt spid="72"/>
                                            </p:tgtEl>
                                          </p:cBhvr>
                                        </p:animEffect>
                                      </p:childTnLst>
                                    </p:cTn>
                                  </p:par>
                                  <p:par>
                                    <p:cTn id="149" presetID="53" presetClass="entr" presetSubtype="16" fill="hold" grpId="0" nodeType="withEffect">
                                      <p:stCondLst>
                                        <p:cond delay="400"/>
                                      </p:stCondLst>
                                      <p:childTnLst>
                                        <p:set>
                                          <p:cBhvr>
                                            <p:cTn id="150" dur="1" fill="hold">
                                              <p:stCondLst>
                                                <p:cond delay="0"/>
                                              </p:stCondLst>
                                            </p:cTn>
                                            <p:tgtEl>
                                              <p:spTgt spid="73"/>
                                            </p:tgtEl>
                                            <p:attrNameLst>
                                              <p:attrName>style.visibility</p:attrName>
                                            </p:attrNameLst>
                                          </p:cBhvr>
                                          <p:to>
                                            <p:strVal val="visible"/>
                                          </p:to>
                                        </p:set>
                                        <p:anim calcmode="lin" valueType="num">
                                          <p:cBhvr>
                                            <p:cTn id="151" dur="500" fill="hold"/>
                                            <p:tgtEl>
                                              <p:spTgt spid="73"/>
                                            </p:tgtEl>
                                            <p:attrNameLst>
                                              <p:attrName>ppt_w</p:attrName>
                                            </p:attrNameLst>
                                          </p:cBhvr>
                                          <p:tavLst>
                                            <p:tav tm="0">
                                              <p:val>
                                                <p:fltVal val="0"/>
                                              </p:val>
                                            </p:tav>
                                            <p:tav tm="100000">
                                              <p:val>
                                                <p:strVal val="#ppt_w"/>
                                              </p:val>
                                            </p:tav>
                                          </p:tavLst>
                                        </p:anim>
                                        <p:anim calcmode="lin" valueType="num">
                                          <p:cBhvr>
                                            <p:cTn id="152" dur="500" fill="hold"/>
                                            <p:tgtEl>
                                              <p:spTgt spid="73"/>
                                            </p:tgtEl>
                                            <p:attrNameLst>
                                              <p:attrName>ppt_h</p:attrName>
                                            </p:attrNameLst>
                                          </p:cBhvr>
                                          <p:tavLst>
                                            <p:tav tm="0">
                                              <p:val>
                                                <p:fltVal val="0"/>
                                              </p:val>
                                            </p:tav>
                                            <p:tav tm="100000">
                                              <p:val>
                                                <p:strVal val="#ppt_h"/>
                                              </p:val>
                                            </p:tav>
                                          </p:tavLst>
                                        </p:anim>
                                        <p:animEffect transition="in" filter="fade">
                                          <p:cBhvr>
                                            <p:cTn id="153" dur="500"/>
                                            <p:tgtEl>
                                              <p:spTgt spid="73"/>
                                            </p:tgtEl>
                                          </p:cBhvr>
                                        </p:animEffect>
                                      </p:childTnLst>
                                    </p:cTn>
                                  </p:par>
                                  <p:par>
                                    <p:cTn id="154" presetID="53" presetClass="entr" presetSubtype="16" fill="hold" grpId="0" nodeType="withEffect">
                                      <p:stCondLst>
                                        <p:cond delay="200"/>
                                      </p:stCondLst>
                                      <p:childTnLst>
                                        <p:set>
                                          <p:cBhvr>
                                            <p:cTn id="155" dur="1" fill="hold">
                                              <p:stCondLst>
                                                <p:cond delay="0"/>
                                              </p:stCondLst>
                                            </p:cTn>
                                            <p:tgtEl>
                                              <p:spTgt spid="74"/>
                                            </p:tgtEl>
                                            <p:attrNameLst>
                                              <p:attrName>style.visibility</p:attrName>
                                            </p:attrNameLst>
                                          </p:cBhvr>
                                          <p:to>
                                            <p:strVal val="visible"/>
                                          </p:to>
                                        </p:set>
                                        <p:anim calcmode="lin" valueType="num">
                                          <p:cBhvr>
                                            <p:cTn id="156" dur="500" fill="hold"/>
                                            <p:tgtEl>
                                              <p:spTgt spid="74"/>
                                            </p:tgtEl>
                                            <p:attrNameLst>
                                              <p:attrName>ppt_w</p:attrName>
                                            </p:attrNameLst>
                                          </p:cBhvr>
                                          <p:tavLst>
                                            <p:tav tm="0">
                                              <p:val>
                                                <p:fltVal val="0"/>
                                              </p:val>
                                            </p:tav>
                                            <p:tav tm="100000">
                                              <p:val>
                                                <p:strVal val="#ppt_w"/>
                                              </p:val>
                                            </p:tav>
                                          </p:tavLst>
                                        </p:anim>
                                        <p:anim calcmode="lin" valueType="num">
                                          <p:cBhvr>
                                            <p:cTn id="157" dur="500" fill="hold"/>
                                            <p:tgtEl>
                                              <p:spTgt spid="74"/>
                                            </p:tgtEl>
                                            <p:attrNameLst>
                                              <p:attrName>ppt_h</p:attrName>
                                            </p:attrNameLst>
                                          </p:cBhvr>
                                          <p:tavLst>
                                            <p:tav tm="0">
                                              <p:val>
                                                <p:fltVal val="0"/>
                                              </p:val>
                                            </p:tav>
                                            <p:tav tm="100000">
                                              <p:val>
                                                <p:strVal val="#ppt_h"/>
                                              </p:val>
                                            </p:tav>
                                          </p:tavLst>
                                        </p:anim>
                                        <p:animEffect transition="in" filter="fade">
                                          <p:cBhvr>
                                            <p:cTn id="158" dur="500"/>
                                            <p:tgtEl>
                                              <p:spTgt spid="74"/>
                                            </p:tgtEl>
                                          </p:cBhvr>
                                        </p:animEffect>
                                      </p:childTnLst>
                                    </p:cTn>
                                  </p:par>
                                  <p:par>
                                    <p:cTn id="159" presetID="53" presetClass="entr" presetSubtype="16" fill="hold" grpId="0" nodeType="withEffect">
                                      <p:stCondLst>
                                        <p:cond delay="200"/>
                                      </p:stCondLst>
                                      <p:childTnLst>
                                        <p:set>
                                          <p:cBhvr>
                                            <p:cTn id="160" dur="1" fill="hold">
                                              <p:stCondLst>
                                                <p:cond delay="0"/>
                                              </p:stCondLst>
                                            </p:cTn>
                                            <p:tgtEl>
                                              <p:spTgt spid="75"/>
                                            </p:tgtEl>
                                            <p:attrNameLst>
                                              <p:attrName>style.visibility</p:attrName>
                                            </p:attrNameLst>
                                          </p:cBhvr>
                                          <p:to>
                                            <p:strVal val="visible"/>
                                          </p:to>
                                        </p:set>
                                        <p:anim calcmode="lin" valueType="num">
                                          <p:cBhvr>
                                            <p:cTn id="161" dur="500" fill="hold"/>
                                            <p:tgtEl>
                                              <p:spTgt spid="75"/>
                                            </p:tgtEl>
                                            <p:attrNameLst>
                                              <p:attrName>ppt_w</p:attrName>
                                            </p:attrNameLst>
                                          </p:cBhvr>
                                          <p:tavLst>
                                            <p:tav tm="0">
                                              <p:val>
                                                <p:fltVal val="0"/>
                                              </p:val>
                                            </p:tav>
                                            <p:tav tm="100000">
                                              <p:val>
                                                <p:strVal val="#ppt_w"/>
                                              </p:val>
                                            </p:tav>
                                          </p:tavLst>
                                        </p:anim>
                                        <p:anim calcmode="lin" valueType="num">
                                          <p:cBhvr>
                                            <p:cTn id="162" dur="500" fill="hold"/>
                                            <p:tgtEl>
                                              <p:spTgt spid="75"/>
                                            </p:tgtEl>
                                            <p:attrNameLst>
                                              <p:attrName>ppt_h</p:attrName>
                                            </p:attrNameLst>
                                          </p:cBhvr>
                                          <p:tavLst>
                                            <p:tav tm="0">
                                              <p:val>
                                                <p:fltVal val="0"/>
                                              </p:val>
                                            </p:tav>
                                            <p:tav tm="100000">
                                              <p:val>
                                                <p:strVal val="#ppt_h"/>
                                              </p:val>
                                            </p:tav>
                                          </p:tavLst>
                                        </p:anim>
                                        <p:animEffect transition="in" filter="fade">
                                          <p:cBhvr>
                                            <p:cTn id="163" dur="500"/>
                                            <p:tgtEl>
                                              <p:spTgt spid="75"/>
                                            </p:tgtEl>
                                          </p:cBhvr>
                                        </p:animEffect>
                                      </p:childTnLst>
                                    </p:cTn>
                                  </p:par>
                                  <p:par>
                                    <p:cTn id="164" presetID="53" presetClass="entr" presetSubtype="16" fill="hold" grpId="0" nodeType="withEffect">
                                      <p:stCondLst>
                                        <p:cond delay="200"/>
                                      </p:stCondLst>
                                      <p:childTnLst>
                                        <p:set>
                                          <p:cBhvr>
                                            <p:cTn id="165" dur="1" fill="hold">
                                              <p:stCondLst>
                                                <p:cond delay="0"/>
                                              </p:stCondLst>
                                            </p:cTn>
                                            <p:tgtEl>
                                              <p:spTgt spid="76"/>
                                            </p:tgtEl>
                                            <p:attrNameLst>
                                              <p:attrName>style.visibility</p:attrName>
                                            </p:attrNameLst>
                                          </p:cBhvr>
                                          <p:to>
                                            <p:strVal val="visible"/>
                                          </p:to>
                                        </p:set>
                                        <p:anim calcmode="lin" valueType="num">
                                          <p:cBhvr>
                                            <p:cTn id="166" dur="500" fill="hold"/>
                                            <p:tgtEl>
                                              <p:spTgt spid="76"/>
                                            </p:tgtEl>
                                            <p:attrNameLst>
                                              <p:attrName>ppt_w</p:attrName>
                                            </p:attrNameLst>
                                          </p:cBhvr>
                                          <p:tavLst>
                                            <p:tav tm="0">
                                              <p:val>
                                                <p:fltVal val="0"/>
                                              </p:val>
                                            </p:tav>
                                            <p:tav tm="100000">
                                              <p:val>
                                                <p:strVal val="#ppt_w"/>
                                              </p:val>
                                            </p:tav>
                                          </p:tavLst>
                                        </p:anim>
                                        <p:anim calcmode="lin" valueType="num">
                                          <p:cBhvr>
                                            <p:cTn id="167" dur="500" fill="hold"/>
                                            <p:tgtEl>
                                              <p:spTgt spid="76"/>
                                            </p:tgtEl>
                                            <p:attrNameLst>
                                              <p:attrName>ppt_h</p:attrName>
                                            </p:attrNameLst>
                                          </p:cBhvr>
                                          <p:tavLst>
                                            <p:tav tm="0">
                                              <p:val>
                                                <p:fltVal val="0"/>
                                              </p:val>
                                            </p:tav>
                                            <p:tav tm="100000">
                                              <p:val>
                                                <p:strVal val="#ppt_h"/>
                                              </p:val>
                                            </p:tav>
                                          </p:tavLst>
                                        </p:anim>
                                        <p:animEffect transition="in" filter="fade">
                                          <p:cBhvr>
                                            <p:cTn id="168" dur="500"/>
                                            <p:tgtEl>
                                              <p:spTgt spid="76"/>
                                            </p:tgtEl>
                                          </p:cBhvr>
                                        </p:animEffect>
                                      </p:childTnLst>
                                    </p:cTn>
                                  </p:par>
                                </p:childTnLst>
                              </p:cTn>
                            </p:par>
                            <p:par>
                              <p:cTn id="169" fill="hold">
                                <p:stCondLst>
                                  <p:cond delay="4200"/>
                                </p:stCondLst>
                                <p:childTnLst>
                                  <p:par>
                                    <p:cTn id="170" presetID="18" presetClass="entr" presetSubtype="3" fill="hold" grpId="0" nodeType="afterEffect">
                                      <p:stCondLst>
                                        <p:cond delay="0"/>
                                      </p:stCondLst>
                                      <p:childTnLst>
                                        <p:set>
                                          <p:cBhvr>
                                            <p:cTn id="171" dur="1" fill="hold">
                                              <p:stCondLst>
                                                <p:cond delay="0"/>
                                              </p:stCondLst>
                                            </p:cTn>
                                            <p:tgtEl>
                                              <p:spTgt spid="44"/>
                                            </p:tgtEl>
                                            <p:attrNameLst>
                                              <p:attrName>style.visibility</p:attrName>
                                            </p:attrNameLst>
                                          </p:cBhvr>
                                          <p:to>
                                            <p:strVal val="visible"/>
                                          </p:to>
                                        </p:set>
                                        <p:animEffect transition="in" filter="strips(upRight)">
                                          <p:cBhvr>
                                            <p:cTn id="172" dur="500"/>
                                            <p:tgtEl>
                                              <p:spTgt spid="44"/>
                                            </p:tgtEl>
                                          </p:cBhvr>
                                        </p:animEffect>
                                      </p:childTnLst>
                                    </p:cTn>
                                  </p:par>
                                </p:childTnLst>
                              </p:cTn>
                            </p:par>
                            <p:par>
                              <p:cTn id="173" fill="hold">
                                <p:stCondLst>
                                  <p:cond delay="4700"/>
                                </p:stCondLst>
                                <p:childTnLst>
                                  <p:par>
                                    <p:cTn id="174" presetID="10" presetClass="entr" presetSubtype="0" fill="hold" grpId="0" nodeType="afterEffect">
                                      <p:stCondLst>
                                        <p:cond delay="0"/>
                                      </p:stCondLst>
                                      <p:childTnLst>
                                        <p:set>
                                          <p:cBhvr>
                                            <p:cTn id="175" dur="1" fill="hold">
                                              <p:stCondLst>
                                                <p:cond delay="0"/>
                                              </p:stCondLst>
                                            </p:cTn>
                                            <p:tgtEl>
                                              <p:spTgt spid="77"/>
                                            </p:tgtEl>
                                            <p:attrNameLst>
                                              <p:attrName>style.visibility</p:attrName>
                                            </p:attrNameLst>
                                          </p:cBhvr>
                                          <p:to>
                                            <p:strVal val="visible"/>
                                          </p:to>
                                        </p:set>
                                        <p:animEffect transition="in" filter="fade">
                                          <p:cBhvr>
                                            <p:cTn id="176" dur="2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44" grpId="0"/>
          <p:bldP spid="38" grpId="0"/>
          <p:bldP spid="39" grpId="0"/>
          <p:bldP spid="40" grpId="0"/>
          <p:bldP spid="41" grpId="0"/>
          <p:bldP spid="42" grpId="0" animBg="1"/>
          <p:bldP spid="43" grpId="0" animBg="1"/>
          <p:bldP spid="48" grpId="0" animBg="1"/>
          <p:bldP spid="49" grpId="0" animBg="1"/>
          <p:bldP spid="50" grpId="0" animBg="1"/>
          <p:bldP spid="51" grpId="0" animBg="1"/>
          <p:bldP spid="52" grpId="0" animBg="1"/>
          <p:bldP spid="60" grpId="0" animBg="1"/>
          <p:bldP spid="61" grpId="0" animBg="1"/>
          <p:bldP spid="62" grpId="0" animBg="1"/>
          <p:bldP spid="63"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600"/>
                                </p:stCondLst>
                                <p:childTnLst>
                                  <p:par>
                                    <p:cTn id="26" presetID="2" presetClass="entr" presetSubtype="2"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500" fill="hold"/>
                                            <p:tgtEl>
                                              <p:spTgt spid="21"/>
                                            </p:tgtEl>
                                            <p:attrNameLst>
                                              <p:attrName>ppt_x</p:attrName>
                                            </p:attrNameLst>
                                          </p:cBhvr>
                                          <p:tavLst>
                                            <p:tav tm="0">
                                              <p:val>
                                                <p:strVal val="1+#ppt_w/2"/>
                                              </p:val>
                                            </p:tav>
                                            <p:tav tm="100000">
                                              <p:val>
                                                <p:strVal val="#ppt_x"/>
                                              </p:val>
                                            </p:tav>
                                          </p:tavLst>
                                        </p:anim>
                                        <p:anim calcmode="lin" valueType="num">
                                          <p:cBhvr additive="base">
                                            <p:cTn id="29" dur="500" fill="hold"/>
                                            <p:tgtEl>
                                              <p:spTgt spid="21"/>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30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1+#ppt_w/2"/>
                                              </p:val>
                                            </p:tav>
                                            <p:tav tm="100000">
                                              <p:val>
                                                <p:strVal val="#ppt_x"/>
                                              </p:val>
                                            </p:tav>
                                          </p:tavLst>
                                        </p:anim>
                                        <p:anim calcmode="lin" valueType="num">
                                          <p:cBhvr additive="base">
                                            <p:cTn id="33" dur="500" fill="hold"/>
                                            <p:tgtEl>
                                              <p:spTgt spid="29"/>
                                            </p:tgtEl>
                                            <p:attrNameLst>
                                              <p:attrName>ppt_y</p:attrName>
                                            </p:attrNameLst>
                                          </p:cBhvr>
                                          <p:tavLst>
                                            <p:tav tm="0">
                                              <p:val>
                                                <p:strVal val="#ppt_y"/>
                                              </p:val>
                                            </p:tav>
                                            <p:tav tm="100000">
                                              <p:val>
                                                <p:strVal val="#ppt_y"/>
                                              </p:val>
                                            </p:tav>
                                          </p:tavLst>
                                        </p:anim>
                                      </p:childTnLst>
                                    </p:cTn>
                                  </p:par>
                                  <p:par>
                                    <p:cTn id="34" presetID="12" presetClass="entr" presetSubtype="8" fill="hold" grpId="0" nodeType="withEffect">
                                      <p:stCondLst>
                                        <p:cond delay="300"/>
                                      </p:stCondLst>
                                      <p:childTnLst>
                                        <p:set>
                                          <p:cBhvr>
                                            <p:cTn id="35" dur="1" fill="hold">
                                              <p:stCondLst>
                                                <p:cond delay="0"/>
                                              </p:stCondLst>
                                            </p:cTn>
                                            <p:tgtEl>
                                              <p:spTgt spid="38"/>
                                            </p:tgtEl>
                                            <p:attrNameLst>
                                              <p:attrName>style.visibility</p:attrName>
                                            </p:attrNameLst>
                                          </p:cBhvr>
                                          <p:to>
                                            <p:strVal val="visible"/>
                                          </p:to>
                                        </p:set>
                                        <p:anim calcmode="lin" valueType="num">
                                          <p:cBhvr additive="base">
                                            <p:cTn id="36" dur="500"/>
                                            <p:tgtEl>
                                              <p:spTgt spid="38"/>
                                            </p:tgtEl>
                                            <p:attrNameLst>
                                              <p:attrName>ppt_x</p:attrName>
                                            </p:attrNameLst>
                                          </p:cBhvr>
                                          <p:tavLst>
                                            <p:tav tm="0">
                                              <p:val>
                                                <p:strVal val="#ppt_x-#ppt_w*1.125000"/>
                                              </p:val>
                                            </p:tav>
                                            <p:tav tm="100000">
                                              <p:val>
                                                <p:strVal val="#ppt_x"/>
                                              </p:val>
                                            </p:tav>
                                          </p:tavLst>
                                        </p:anim>
                                        <p:animEffect transition="in" filter="wipe(right)">
                                          <p:cBhvr>
                                            <p:cTn id="37" dur="500"/>
                                            <p:tgtEl>
                                              <p:spTgt spid="38"/>
                                            </p:tgtEl>
                                          </p:cBhvr>
                                        </p:animEffect>
                                      </p:childTnLst>
                                    </p:cTn>
                                  </p:par>
                                  <p:par>
                                    <p:cTn id="38" presetID="2" presetClass="entr" presetSubtype="2" fill="hold" nodeType="withEffect">
                                      <p:stCondLst>
                                        <p:cond delay="600"/>
                                      </p:stCondLst>
                                      <p:childTnLst>
                                        <p:set>
                                          <p:cBhvr>
                                            <p:cTn id="39" dur="1" fill="hold">
                                              <p:stCondLst>
                                                <p:cond delay="0"/>
                                              </p:stCondLst>
                                            </p:cTn>
                                            <p:tgtEl>
                                              <p:spTgt spid="32"/>
                                            </p:tgtEl>
                                            <p:attrNameLst>
                                              <p:attrName>style.visibility</p:attrName>
                                            </p:attrNameLst>
                                          </p:cBhvr>
                                          <p:to>
                                            <p:strVal val="visible"/>
                                          </p:to>
                                        </p:set>
                                        <p:anim calcmode="lin" valueType="num">
                                          <p:cBhvr additive="base">
                                            <p:cTn id="40" dur="500" fill="hold"/>
                                            <p:tgtEl>
                                              <p:spTgt spid="32"/>
                                            </p:tgtEl>
                                            <p:attrNameLst>
                                              <p:attrName>ppt_x</p:attrName>
                                            </p:attrNameLst>
                                          </p:cBhvr>
                                          <p:tavLst>
                                            <p:tav tm="0">
                                              <p:val>
                                                <p:strVal val="1+#ppt_w/2"/>
                                              </p:val>
                                            </p:tav>
                                            <p:tav tm="100000">
                                              <p:val>
                                                <p:strVal val="#ppt_x"/>
                                              </p:val>
                                            </p:tav>
                                          </p:tavLst>
                                        </p:anim>
                                        <p:anim calcmode="lin" valueType="num">
                                          <p:cBhvr additive="base">
                                            <p:cTn id="41" dur="500" fill="hold"/>
                                            <p:tgtEl>
                                              <p:spTgt spid="32"/>
                                            </p:tgtEl>
                                            <p:attrNameLst>
                                              <p:attrName>ppt_y</p:attrName>
                                            </p:attrNameLst>
                                          </p:cBhvr>
                                          <p:tavLst>
                                            <p:tav tm="0">
                                              <p:val>
                                                <p:strVal val="#ppt_y"/>
                                              </p:val>
                                            </p:tav>
                                            <p:tav tm="100000">
                                              <p:val>
                                                <p:strVal val="#ppt_y"/>
                                              </p:val>
                                            </p:tav>
                                          </p:tavLst>
                                        </p:anim>
                                      </p:childTnLst>
                                    </p:cTn>
                                  </p:par>
                                  <p:par>
                                    <p:cTn id="42" presetID="12" presetClass="entr" presetSubtype="8" fill="hold" grpId="0" nodeType="withEffect">
                                      <p:stCondLst>
                                        <p:cond delay="600"/>
                                      </p:stCondLst>
                                      <p:childTnLst>
                                        <p:set>
                                          <p:cBhvr>
                                            <p:cTn id="43" dur="1" fill="hold">
                                              <p:stCondLst>
                                                <p:cond delay="0"/>
                                              </p:stCondLst>
                                            </p:cTn>
                                            <p:tgtEl>
                                              <p:spTgt spid="39"/>
                                            </p:tgtEl>
                                            <p:attrNameLst>
                                              <p:attrName>style.visibility</p:attrName>
                                            </p:attrNameLst>
                                          </p:cBhvr>
                                          <p:to>
                                            <p:strVal val="visible"/>
                                          </p:to>
                                        </p:set>
                                        <p:anim calcmode="lin" valueType="num">
                                          <p:cBhvr additive="base">
                                            <p:cTn id="44" dur="500"/>
                                            <p:tgtEl>
                                              <p:spTgt spid="39"/>
                                            </p:tgtEl>
                                            <p:attrNameLst>
                                              <p:attrName>ppt_x</p:attrName>
                                            </p:attrNameLst>
                                          </p:cBhvr>
                                          <p:tavLst>
                                            <p:tav tm="0">
                                              <p:val>
                                                <p:strVal val="#ppt_x-#ppt_w*1.125000"/>
                                              </p:val>
                                            </p:tav>
                                            <p:tav tm="100000">
                                              <p:val>
                                                <p:strVal val="#ppt_x"/>
                                              </p:val>
                                            </p:tav>
                                          </p:tavLst>
                                        </p:anim>
                                        <p:animEffect transition="in" filter="wipe(right)">
                                          <p:cBhvr>
                                            <p:cTn id="45" dur="500"/>
                                            <p:tgtEl>
                                              <p:spTgt spid="39"/>
                                            </p:tgtEl>
                                          </p:cBhvr>
                                        </p:animEffect>
                                      </p:childTnLst>
                                    </p:cTn>
                                  </p:par>
                                  <p:par>
                                    <p:cTn id="46" presetID="2" presetClass="entr" presetSubtype="2" fill="hold" nodeType="withEffect">
                                      <p:stCondLst>
                                        <p:cond delay="90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1+#ppt_w/2"/>
                                              </p:val>
                                            </p:tav>
                                            <p:tav tm="100000">
                                              <p:val>
                                                <p:strVal val="#ppt_x"/>
                                              </p:val>
                                            </p:tav>
                                          </p:tavLst>
                                        </p:anim>
                                        <p:anim calcmode="lin" valueType="num">
                                          <p:cBhvr additive="base">
                                            <p:cTn id="49" dur="500" fill="hold"/>
                                            <p:tgtEl>
                                              <p:spTgt spid="35"/>
                                            </p:tgtEl>
                                            <p:attrNameLst>
                                              <p:attrName>ppt_y</p:attrName>
                                            </p:attrNameLst>
                                          </p:cBhvr>
                                          <p:tavLst>
                                            <p:tav tm="0">
                                              <p:val>
                                                <p:strVal val="#ppt_y"/>
                                              </p:val>
                                            </p:tav>
                                            <p:tav tm="100000">
                                              <p:val>
                                                <p:strVal val="#ppt_y"/>
                                              </p:val>
                                            </p:tav>
                                          </p:tavLst>
                                        </p:anim>
                                      </p:childTnLst>
                                    </p:cTn>
                                  </p:par>
                                  <p:par>
                                    <p:cTn id="50" presetID="12" presetClass="entr" presetSubtype="8" fill="hold" grpId="0" nodeType="withEffect">
                                      <p:stCondLst>
                                        <p:cond delay="900"/>
                                      </p:stCondLst>
                                      <p:childTnLst>
                                        <p:set>
                                          <p:cBhvr>
                                            <p:cTn id="51" dur="1" fill="hold">
                                              <p:stCondLst>
                                                <p:cond delay="0"/>
                                              </p:stCondLst>
                                            </p:cTn>
                                            <p:tgtEl>
                                              <p:spTgt spid="40"/>
                                            </p:tgtEl>
                                            <p:attrNameLst>
                                              <p:attrName>style.visibility</p:attrName>
                                            </p:attrNameLst>
                                          </p:cBhvr>
                                          <p:to>
                                            <p:strVal val="visible"/>
                                          </p:to>
                                        </p:set>
                                        <p:anim calcmode="lin" valueType="num">
                                          <p:cBhvr additive="base">
                                            <p:cTn id="52" dur="500"/>
                                            <p:tgtEl>
                                              <p:spTgt spid="40"/>
                                            </p:tgtEl>
                                            <p:attrNameLst>
                                              <p:attrName>ppt_x</p:attrName>
                                            </p:attrNameLst>
                                          </p:cBhvr>
                                          <p:tavLst>
                                            <p:tav tm="0">
                                              <p:val>
                                                <p:strVal val="#ppt_x-#ppt_w*1.125000"/>
                                              </p:val>
                                            </p:tav>
                                            <p:tav tm="100000">
                                              <p:val>
                                                <p:strVal val="#ppt_x"/>
                                              </p:val>
                                            </p:tav>
                                          </p:tavLst>
                                        </p:anim>
                                        <p:animEffect transition="in" filter="wipe(right)">
                                          <p:cBhvr>
                                            <p:cTn id="53" dur="500"/>
                                            <p:tgtEl>
                                              <p:spTgt spid="40"/>
                                            </p:tgtEl>
                                          </p:cBhvr>
                                        </p:animEffect>
                                      </p:childTnLst>
                                    </p:cTn>
                                  </p:par>
                                  <p:par>
                                    <p:cTn id="54" presetID="12" presetClass="entr" presetSubtype="8" fill="hold" grpId="0" nodeType="withEffect">
                                      <p:stCondLst>
                                        <p:cond delay="1200"/>
                                      </p:stCondLst>
                                      <p:childTnLst>
                                        <p:set>
                                          <p:cBhvr>
                                            <p:cTn id="55" dur="1" fill="hold">
                                              <p:stCondLst>
                                                <p:cond delay="0"/>
                                              </p:stCondLst>
                                            </p:cTn>
                                            <p:tgtEl>
                                              <p:spTgt spid="41"/>
                                            </p:tgtEl>
                                            <p:attrNameLst>
                                              <p:attrName>style.visibility</p:attrName>
                                            </p:attrNameLst>
                                          </p:cBhvr>
                                          <p:to>
                                            <p:strVal val="visible"/>
                                          </p:to>
                                        </p:set>
                                        <p:anim calcmode="lin" valueType="num">
                                          <p:cBhvr additive="base">
                                            <p:cTn id="56" dur="500"/>
                                            <p:tgtEl>
                                              <p:spTgt spid="41"/>
                                            </p:tgtEl>
                                            <p:attrNameLst>
                                              <p:attrName>ppt_x</p:attrName>
                                            </p:attrNameLst>
                                          </p:cBhvr>
                                          <p:tavLst>
                                            <p:tav tm="0">
                                              <p:val>
                                                <p:strVal val="#ppt_x-#ppt_w*1.125000"/>
                                              </p:val>
                                            </p:tav>
                                            <p:tav tm="100000">
                                              <p:val>
                                                <p:strVal val="#ppt_x"/>
                                              </p:val>
                                            </p:tav>
                                          </p:tavLst>
                                        </p:anim>
                                        <p:animEffect transition="in" filter="wipe(right)">
                                          <p:cBhvr>
                                            <p:cTn id="57" dur="500"/>
                                            <p:tgtEl>
                                              <p:spTgt spid="41"/>
                                            </p:tgtEl>
                                          </p:cBhvr>
                                        </p:animEffect>
                                      </p:childTnLst>
                                    </p:cTn>
                                  </p:par>
                                </p:childTnLst>
                              </p:cTn>
                            </p:par>
                            <p:par>
                              <p:cTn id="58" fill="hold">
                                <p:stCondLst>
                                  <p:cond delay="3300"/>
                                </p:stCondLst>
                                <p:childTnLst>
                                  <p:par>
                                    <p:cTn id="59" presetID="53" presetClass="entr" presetSubtype="16" fill="hold" grpId="0" nodeType="after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p:cTn id="61" dur="500" fill="hold"/>
                                            <p:tgtEl>
                                              <p:spTgt spid="42"/>
                                            </p:tgtEl>
                                            <p:attrNameLst>
                                              <p:attrName>ppt_w</p:attrName>
                                            </p:attrNameLst>
                                          </p:cBhvr>
                                          <p:tavLst>
                                            <p:tav tm="0">
                                              <p:val>
                                                <p:fltVal val="0"/>
                                              </p:val>
                                            </p:tav>
                                            <p:tav tm="100000">
                                              <p:val>
                                                <p:strVal val="#ppt_w"/>
                                              </p:val>
                                            </p:tav>
                                          </p:tavLst>
                                        </p:anim>
                                        <p:anim calcmode="lin" valueType="num">
                                          <p:cBhvr>
                                            <p:cTn id="62" dur="500" fill="hold"/>
                                            <p:tgtEl>
                                              <p:spTgt spid="42"/>
                                            </p:tgtEl>
                                            <p:attrNameLst>
                                              <p:attrName>ppt_h</p:attrName>
                                            </p:attrNameLst>
                                          </p:cBhvr>
                                          <p:tavLst>
                                            <p:tav tm="0">
                                              <p:val>
                                                <p:fltVal val="0"/>
                                              </p:val>
                                            </p:tav>
                                            <p:tav tm="100000">
                                              <p:val>
                                                <p:strVal val="#ppt_h"/>
                                              </p:val>
                                            </p:tav>
                                          </p:tavLst>
                                        </p:anim>
                                        <p:animEffect transition="in" filter="fade">
                                          <p:cBhvr>
                                            <p:cTn id="63" dur="500"/>
                                            <p:tgtEl>
                                              <p:spTgt spid="42"/>
                                            </p:tgtEl>
                                          </p:cBhvr>
                                        </p:animEffect>
                                      </p:childTnLst>
                                    </p:cTn>
                                  </p:par>
                                  <p:par>
                                    <p:cTn id="64" presetID="53" presetClass="entr" presetSubtype="16" fill="hold" grpId="0" nodeType="withEffect">
                                      <p:stCondLst>
                                        <p:cond delay="400"/>
                                      </p:stCondLst>
                                      <p:childTnLst>
                                        <p:set>
                                          <p:cBhvr>
                                            <p:cTn id="65" dur="1" fill="hold">
                                              <p:stCondLst>
                                                <p:cond delay="0"/>
                                              </p:stCondLst>
                                            </p:cTn>
                                            <p:tgtEl>
                                              <p:spTgt spid="43"/>
                                            </p:tgtEl>
                                            <p:attrNameLst>
                                              <p:attrName>style.visibility</p:attrName>
                                            </p:attrNameLst>
                                          </p:cBhvr>
                                          <p:to>
                                            <p:strVal val="visible"/>
                                          </p:to>
                                        </p:set>
                                        <p:anim calcmode="lin" valueType="num">
                                          <p:cBhvr>
                                            <p:cTn id="66" dur="500" fill="hold"/>
                                            <p:tgtEl>
                                              <p:spTgt spid="43"/>
                                            </p:tgtEl>
                                            <p:attrNameLst>
                                              <p:attrName>ppt_w</p:attrName>
                                            </p:attrNameLst>
                                          </p:cBhvr>
                                          <p:tavLst>
                                            <p:tav tm="0">
                                              <p:val>
                                                <p:fltVal val="0"/>
                                              </p:val>
                                            </p:tav>
                                            <p:tav tm="100000">
                                              <p:val>
                                                <p:strVal val="#ppt_w"/>
                                              </p:val>
                                            </p:tav>
                                          </p:tavLst>
                                        </p:anim>
                                        <p:anim calcmode="lin" valueType="num">
                                          <p:cBhvr>
                                            <p:cTn id="67" dur="500" fill="hold"/>
                                            <p:tgtEl>
                                              <p:spTgt spid="43"/>
                                            </p:tgtEl>
                                            <p:attrNameLst>
                                              <p:attrName>ppt_h</p:attrName>
                                            </p:attrNameLst>
                                          </p:cBhvr>
                                          <p:tavLst>
                                            <p:tav tm="0">
                                              <p:val>
                                                <p:fltVal val="0"/>
                                              </p:val>
                                            </p:tav>
                                            <p:tav tm="100000">
                                              <p:val>
                                                <p:strVal val="#ppt_h"/>
                                              </p:val>
                                            </p:tav>
                                          </p:tavLst>
                                        </p:anim>
                                        <p:animEffect transition="in" filter="fade">
                                          <p:cBhvr>
                                            <p:cTn id="68" dur="500"/>
                                            <p:tgtEl>
                                              <p:spTgt spid="43"/>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48"/>
                                            </p:tgtEl>
                                            <p:attrNameLst>
                                              <p:attrName>style.visibility</p:attrName>
                                            </p:attrNameLst>
                                          </p:cBhvr>
                                          <p:to>
                                            <p:strVal val="visible"/>
                                          </p:to>
                                        </p:set>
                                        <p:anim calcmode="lin" valueType="num">
                                          <p:cBhvr>
                                            <p:cTn id="71" dur="500" fill="hold"/>
                                            <p:tgtEl>
                                              <p:spTgt spid="48"/>
                                            </p:tgtEl>
                                            <p:attrNameLst>
                                              <p:attrName>ppt_w</p:attrName>
                                            </p:attrNameLst>
                                          </p:cBhvr>
                                          <p:tavLst>
                                            <p:tav tm="0">
                                              <p:val>
                                                <p:fltVal val="0"/>
                                              </p:val>
                                            </p:tav>
                                            <p:tav tm="100000">
                                              <p:val>
                                                <p:strVal val="#ppt_w"/>
                                              </p:val>
                                            </p:tav>
                                          </p:tavLst>
                                        </p:anim>
                                        <p:anim calcmode="lin" valueType="num">
                                          <p:cBhvr>
                                            <p:cTn id="72" dur="500" fill="hold"/>
                                            <p:tgtEl>
                                              <p:spTgt spid="48"/>
                                            </p:tgtEl>
                                            <p:attrNameLst>
                                              <p:attrName>ppt_h</p:attrName>
                                            </p:attrNameLst>
                                          </p:cBhvr>
                                          <p:tavLst>
                                            <p:tav tm="0">
                                              <p:val>
                                                <p:fltVal val="0"/>
                                              </p:val>
                                            </p:tav>
                                            <p:tav tm="100000">
                                              <p:val>
                                                <p:strVal val="#ppt_h"/>
                                              </p:val>
                                            </p:tav>
                                          </p:tavLst>
                                        </p:anim>
                                        <p:animEffect transition="in" filter="fade">
                                          <p:cBhvr>
                                            <p:cTn id="73" dur="500"/>
                                            <p:tgtEl>
                                              <p:spTgt spid="48"/>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49"/>
                                            </p:tgtEl>
                                            <p:attrNameLst>
                                              <p:attrName>style.visibility</p:attrName>
                                            </p:attrNameLst>
                                          </p:cBhvr>
                                          <p:to>
                                            <p:strVal val="visible"/>
                                          </p:to>
                                        </p:set>
                                        <p:anim calcmode="lin" valueType="num">
                                          <p:cBhvr>
                                            <p:cTn id="76" dur="500" fill="hold"/>
                                            <p:tgtEl>
                                              <p:spTgt spid="49"/>
                                            </p:tgtEl>
                                            <p:attrNameLst>
                                              <p:attrName>ppt_w</p:attrName>
                                            </p:attrNameLst>
                                          </p:cBhvr>
                                          <p:tavLst>
                                            <p:tav tm="0">
                                              <p:val>
                                                <p:fltVal val="0"/>
                                              </p:val>
                                            </p:tav>
                                            <p:tav tm="100000">
                                              <p:val>
                                                <p:strVal val="#ppt_w"/>
                                              </p:val>
                                            </p:tav>
                                          </p:tavLst>
                                        </p:anim>
                                        <p:anim calcmode="lin" valueType="num">
                                          <p:cBhvr>
                                            <p:cTn id="77" dur="500" fill="hold"/>
                                            <p:tgtEl>
                                              <p:spTgt spid="49"/>
                                            </p:tgtEl>
                                            <p:attrNameLst>
                                              <p:attrName>ppt_h</p:attrName>
                                            </p:attrNameLst>
                                          </p:cBhvr>
                                          <p:tavLst>
                                            <p:tav tm="0">
                                              <p:val>
                                                <p:fltVal val="0"/>
                                              </p:val>
                                            </p:tav>
                                            <p:tav tm="100000">
                                              <p:val>
                                                <p:strVal val="#ppt_h"/>
                                              </p:val>
                                            </p:tav>
                                          </p:tavLst>
                                        </p:anim>
                                        <p:animEffect transition="in" filter="fade">
                                          <p:cBhvr>
                                            <p:cTn id="78" dur="500"/>
                                            <p:tgtEl>
                                              <p:spTgt spid="49"/>
                                            </p:tgtEl>
                                          </p:cBhvr>
                                        </p:animEffect>
                                      </p:childTnLst>
                                    </p:cTn>
                                  </p:par>
                                  <p:par>
                                    <p:cTn id="79" presetID="53" presetClass="entr" presetSubtype="16" fill="hold" grpId="0" nodeType="withEffect">
                                      <p:stCondLst>
                                        <p:cond delay="400"/>
                                      </p:stCondLst>
                                      <p:childTnLst>
                                        <p:set>
                                          <p:cBhvr>
                                            <p:cTn id="80" dur="1" fill="hold">
                                              <p:stCondLst>
                                                <p:cond delay="0"/>
                                              </p:stCondLst>
                                            </p:cTn>
                                            <p:tgtEl>
                                              <p:spTgt spid="50"/>
                                            </p:tgtEl>
                                            <p:attrNameLst>
                                              <p:attrName>style.visibility</p:attrName>
                                            </p:attrNameLst>
                                          </p:cBhvr>
                                          <p:to>
                                            <p:strVal val="visible"/>
                                          </p:to>
                                        </p:set>
                                        <p:anim calcmode="lin" valueType="num">
                                          <p:cBhvr>
                                            <p:cTn id="81" dur="500" fill="hold"/>
                                            <p:tgtEl>
                                              <p:spTgt spid="50"/>
                                            </p:tgtEl>
                                            <p:attrNameLst>
                                              <p:attrName>ppt_w</p:attrName>
                                            </p:attrNameLst>
                                          </p:cBhvr>
                                          <p:tavLst>
                                            <p:tav tm="0">
                                              <p:val>
                                                <p:fltVal val="0"/>
                                              </p:val>
                                            </p:tav>
                                            <p:tav tm="100000">
                                              <p:val>
                                                <p:strVal val="#ppt_w"/>
                                              </p:val>
                                            </p:tav>
                                          </p:tavLst>
                                        </p:anim>
                                        <p:anim calcmode="lin" valueType="num">
                                          <p:cBhvr>
                                            <p:cTn id="82" dur="500" fill="hold"/>
                                            <p:tgtEl>
                                              <p:spTgt spid="50"/>
                                            </p:tgtEl>
                                            <p:attrNameLst>
                                              <p:attrName>ppt_h</p:attrName>
                                            </p:attrNameLst>
                                          </p:cBhvr>
                                          <p:tavLst>
                                            <p:tav tm="0">
                                              <p:val>
                                                <p:fltVal val="0"/>
                                              </p:val>
                                            </p:tav>
                                            <p:tav tm="100000">
                                              <p:val>
                                                <p:strVal val="#ppt_h"/>
                                              </p:val>
                                            </p:tav>
                                          </p:tavLst>
                                        </p:anim>
                                        <p:animEffect transition="in" filter="fade">
                                          <p:cBhvr>
                                            <p:cTn id="83" dur="500"/>
                                            <p:tgtEl>
                                              <p:spTgt spid="50"/>
                                            </p:tgtEl>
                                          </p:cBhvr>
                                        </p:animEffect>
                                      </p:childTnLst>
                                    </p:cTn>
                                  </p:par>
                                  <p:par>
                                    <p:cTn id="84" presetID="53" presetClass="entr" presetSubtype="16" fill="hold" grpId="0" nodeType="withEffect">
                                      <p:stCondLst>
                                        <p:cond delay="200"/>
                                      </p:stCondLst>
                                      <p:childTnLst>
                                        <p:set>
                                          <p:cBhvr>
                                            <p:cTn id="85" dur="1" fill="hold">
                                              <p:stCondLst>
                                                <p:cond delay="0"/>
                                              </p:stCondLst>
                                            </p:cTn>
                                            <p:tgtEl>
                                              <p:spTgt spid="51"/>
                                            </p:tgtEl>
                                            <p:attrNameLst>
                                              <p:attrName>style.visibility</p:attrName>
                                            </p:attrNameLst>
                                          </p:cBhvr>
                                          <p:to>
                                            <p:strVal val="visible"/>
                                          </p:to>
                                        </p:set>
                                        <p:anim calcmode="lin" valueType="num">
                                          <p:cBhvr>
                                            <p:cTn id="86" dur="500" fill="hold"/>
                                            <p:tgtEl>
                                              <p:spTgt spid="51"/>
                                            </p:tgtEl>
                                            <p:attrNameLst>
                                              <p:attrName>ppt_w</p:attrName>
                                            </p:attrNameLst>
                                          </p:cBhvr>
                                          <p:tavLst>
                                            <p:tav tm="0">
                                              <p:val>
                                                <p:fltVal val="0"/>
                                              </p:val>
                                            </p:tav>
                                            <p:tav tm="100000">
                                              <p:val>
                                                <p:strVal val="#ppt_w"/>
                                              </p:val>
                                            </p:tav>
                                          </p:tavLst>
                                        </p:anim>
                                        <p:anim calcmode="lin" valueType="num">
                                          <p:cBhvr>
                                            <p:cTn id="87" dur="500" fill="hold"/>
                                            <p:tgtEl>
                                              <p:spTgt spid="51"/>
                                            </p:tgtEl>
                                            <p:attrNameLst>
                                              <p:attrName>ppt_h</p:attrName>
                                            </p:attrNameLst>
                                          </p:cBhvr>
                                          <p:tavLst>
                                            <p:tav tm="0">
                                              <p:val>
                                                <p:fltVal val="0"/>
                                              </p:val>
                                            </p:tav>
                                            <p:tav tm="100000">
                                              <p:val>
                                                <p:strVal val="#ppt_h"/>
                                              </p:val>
                                            </p:tav>
                                          </p:tavLst>
                                        </p:anim>
                                        <p:animEffect transition="in" filter="fade">
                                          <p:cBhvr>
                                            <p:cTn id="88" dur="500"/>
                                            <p:tgtEl>
                                              <p:spTgt spid="51"/>
                                            </p:tgtEl>
                                          </p:cBhvr>
                                        </p:animEffect>
                                      </p:childTnLst>
                                    </p:cTn>
                                  </p:par>
                                  <p:par>
                                    <p:cTn id="89" presetID="53" presetClass="entr" presetSubtype="16" fill="hold" grpId="0" nodeType="withEffect">
                                      <p:stCondLst>
                                        <p:cond delay="200"/>
                                      </p:stCondLst>
                                      <p:childTnLst>
                                        <p:set>
                                          <p:cBhvr>
                                            <p:cTn id="90" dur="1" fill="hold">
                                              <p:stCondLst>
                                                <p:cond delay="0"/>
                                              </p:stCondLst>
                                            </p:cTn>
                                            <p:tgtEl>
                                              <p:spTgt spid="52"/>
                                            </p:tgtEl>
                                            <p:attrNameLst>
                                              <p:attrName>style.visibility</p:attrName>
                                            </p:attrNameLst>
                                          </p:cBhvr>
                                          <p:to>
                                            <p:strVal val="visible"/>
                                          </p:to>
                                        </p:set>
                                        <p:anim calcmode="lin" valueType="num">
                                          <p:cBhvr>
                                            <p:cTn id="91" dur="500" fill="hold"/>
                                            <p:tgtEl>
                                              <p:spTgt spid="52"/>
                                            </p:tgtEl>
                                            <p:attrNameLst>
                                              <p:attrName>ppt_w</p:attrName>
                                            </p:attrNameLst>
                                          </p:cBhvr>
                                          <p:tavLst>
                                            <p:tav tm="0">
                                              <p:val>
                                                <p:fltVal val="0"/>
                                              </p:val>
                                            </p:tav>
                                            <p:tav tm="100000">
                                              <p:val>
                                                <p:strVal val="#ppt_w"/>
                                              </p:val>
                                            </p:tav>
                                          </p:tavLst>
                                        </p:anim>
                                        <p:anim calcmode="lin" valueType="num">
                                          <p:cBhvr>
                                            <p:cTn id="92" dur="500" fill="hold"/>
                                            <p:tgtEl>
                                              <p:spTgt spid="52"/>
                                            </p:tgtEl>
                                            <p:attrNameLst>
                                              <p:attrName>ppt_h</p:attrName>
                                            </p:attrNameLst>
                                          </p:cBhvr>
                                          <p:tavLst>
                                            <p:tav tm="0">
                                              <p:val>
                                                <p:fltVal val="0"/>
                                              </p:val>
                                            </p:tav>
                                            <p:tav tm="100000">
                                              <p:val>
                                                <p:strVal val="#ppt_h"/>
                                              </p:val>
                                            </p:tav>
                                          </p:tavLst>
                                        </p:anim>
                                        <p:animEffect transition="in" filter="fade">
                                          <p:cBhvr>
                                            <p:cTn id="93" dur="500"/>
                                            <p:tgtEl>
                                              <p:spTgt spid="52"/>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60"/>
                                            </p:tgtEl>
                                            <p:attrNameLst>
                                              <p:attrName>style.visibility</p:attrName>
                                            </p:attrNameLst>
                                          </p:cBhvr>
                                          <p:to>
                                            <p:strVal val="visible"/>
                                          </p:to>
                                        </p:set>
                                        <p:anim calcmode="lin" valueType="num">
                                          <p:cBhvr>
                                            <p:cTn id="96" dur="500" fill="hold"/>
                                            <p:tgtEl>
                                              <p:spTgt spid="60"/>
                                            </p:tgtEl>
                                            <p:attrNameLst>
                                              <p:attrName>ppt_w</p:attrName>
                                            </p:attrNameLst>
                                          </p:cBhvr>
                                          <p:tavLst>
                                            <p:tav tm="0">
                                              <p:val>
                                                <p:fltVal val="0"/>
                                              </p:val>
                                            </p:tav>
                                            <p:tav tm="100000">
                                              <p:val>
                                                <p:strVal val="#ppt_w"/>
                                              </p:val>
                                            </p:tav>
                                          </p:tavLst>
                                        </p:anim>
                                        <p:anim calcmode="lin" valueType="num">
                                          <p:cBhvr>
                                            <p:cTn id="97" dur="500" fill="hold"/>
                                            <p:tgtEl>
                                              <p:spTgt spid="60"/>
                                            </p:tgtEl>
                                            <p:attrNameLst>
                                              <p:attrName>ppt_h</p:attrName>
                                            </p:attrNameLst>
                                          </p:cBhvr>
                                          <p:tavLst>
                                            <p:tav tm="0">
                                              <p:val>
                                                <p:fltVal val="0"/>
                                              </p:val>
                                            </p:tav>
                                            <p:tav tm="100000">
                                              <p:val>
                                                <p:strVal val="#ppt_h"/>
                                              </p:val>
                                            </p:tav>
                                          </p:tavLst>
                                        </p:anim>
                                        <p:animEffect transition="in" filter="fade">
                                          <p:cBhvr>
                                            <p:cTn id="98" dur="500"/>
                                            <p:tgtEl>
                                              <p:spTgt spid="60"/>
                                            </p:tgtEl>
                                          </p:cBhvr>
                                        </p:animEffect>
                                      </p:childTnLst>
                                    </p:cTn>
                                  </p:par>
                                  <p:par>
                                    <p:cTn id="99" presetID="53" presetClass="entr" presetSubtype="16" fill="hold" grpId="0" nodeType="withEffect">
                                      <p:stCondLst>
                                        <p:cond delay="400"/>
                                      </p:stCondLst>
                                      <p:childTnLst>
                                        <p:set>
                                          <p:cBhvr>
                                            <p:cTn id="100" dur="1" fill="hold">
                                              <p:stCondLst>
                                                <p:cond delay="0"/>
                                              </p:stCondLst>
                                            </p:cTn>
                                            <p:tgtEl>
                                              <p:spTgt spid="61"/>
                                            </p:tgtEl>
                                            <p:attrNameLst>
                                              <p:attrName>style.visibility</p:attrName>
                                            </p:attrNameLst>
                                          </p:cBhvr>
                                          <p:to>
                                            <p:strVal val="visible"/>
                                          </p:to>
                                        </p:set>
                                        <p:anim calcmode="lin" valueType="num">
                                          <p:cBhvr>
                                            <p:cTn id="101" dur="500" fill="hold"/>
                                            <p:tgtEl>
                                              <p:spTgt spid="61"/>
                                            </p:tgtEl>
                                            <p:attrNameLst>
                                              <p:attrName>ppt_w</p:attrName>
                                            </p:attrNameLst>
                                          </p:cBhvr>
                                          <p:tavLst>
                                            <p:tav tm="0">
                                              <p:val>
                                                <p:fltVal val="0"/>
                                              </p:val>
                                            </p:tav>
                                            <p:tav tm="100000">
                                              <p:val>
                                                <p:strVal val="#ppt_w"/>
                                              </p:val>
                                            </p:tav>
                                          </p:tavLst>
                                        </p:anim>
                                        <p:anim calcmode="lin" valueType="num">
                                          <p:cBhvr>
                                            <p:cTn id="102" dur="500" fill="hold"/>
                                            <p:tgtEl>
                                              <p:spTgt spid="61"/>
                                            </p:tgtEl>
                                            <p:attrNameLst>
                                              <p:attrName>ppt_h</p:attrName>
                                            </p:attrNameLst>
                                          </p:cBhvr>
                                          <p:tavLst>
                                            <p:tav tm="0">
                                              <p:val>
                                                <p:fltVal val="0"/>
                                              </p:val>
                                            </p:tav>
                                            <p:tav tm="100000">
                                              <p:val>
                                                <p:strVal val="#ppt_h"/>
                                              </p:val>
                                            </p:tav>
                                          </p:tavLst>
                                        </p:anim>
                                        <p:animEffect transition="in" filter="fade">
                                          <p:cBhvr>
                                            <p:cTn id="103" dur="500"/>
                                            <p:tgtEl>
                                              <p:spTgt spid="61"/>
                                            </p:tgtEl>
                                          </p:cBhvr>
                                        </p:animEffect>
                                      </p:childTnLst>
                                    </p:cTn>
                                  </p:par>
                                  <p:par>
                                    <p:cTn id="104" presetID="53" presetClass="entr" presetSubtype="16" fill="hold" grpId="0" nodeType="withEffect">
                                      <p:stCondLst>
                                        <p:cond delay="200"/>
                                      </p:stCondLst>
                                      <p:childTnLst>
                                        <p:set>
                                          <p:cBhvr>
                                            <p:cTn id="105" dur="1" fill="hold">
                                              <p:stCondLst>
                                                <p:cond delay="0"/>
                                              </p:stCondLst>
                                            </p:cTn>
                                            <p:tgtEl>
                                              <p:spTgt spid="62"/>
                                            </p:tgtEl>
                                            <p:attrNameLst>
                                              <p:attrName>style.visibility</p:attrName>
                                            </p:attrNameLst>
                                          </p:cBhvr>
                                          <p:to>
                                            <p:strVal val="visible"/>
                                          </p:to>
                                        </p:set>
                                        <p:anim calcmode="lin" valueType="num">
                                          <p:cBhvr>
                                            <p:cTn id="106" dur="500" fill="hold"/>
                                            <p:tgtEl>
                                              <p:spTgt spid="62"/>
                                            </p:tgtEl>
                                            <p:attrNameLst>
                                              <p:attrName>ppt_w</p:attrName>
                                            </p:attrNameLst>
                                          </p:cBhvr>
                                          <p:tavLst>
                                            <p:tav tm="0">
                                              <p:val>
                                                <p:fltVal val="0"/>
                                              </p:val>
                                            </p:tav>
                                            <p:tav tm="100000">
                                              <p:val>
                                                <p:strVal val="#ppt_w"/>
                                              </p:val>
                                            </p:tav>
                                          </p:tavLst>
                                        </p:anim>
                                        <p:anim calcmode="lin" valueType="num">
                                          <p:cBhvr>
                                            <p:cTn id="107" dur="500" fill="hold"/>
                                            <p:tgtEl>
                                              <p:spTgt spid="62"/>
                                            </p:tgtEl>
                                            <p:attrNameLst>
                                              <p:attrName>ppt_h</p:attrName>
                                            </p:attrNameLst>
                                          </p:cBhvr>
                                          <p:tavLst>
                                            <p:tav tm="0">
                                              <p:val>
                                                <p:fltVal val="0"/>
                                              </p:val>
                                            </p:tav>
                                            <p:tav tm="100000">
                                              <p:val>
                                                <p:strVal val="#ppt_h"/>
                                              </p:val>
                                            </p:tav>
                                          </p:tavLst>
                                        </p:anim>
                                        <p:animEffect transition="in" filter="fade">
                                          <p:cBhvr>
                                            <p:cTn id="108" dur="500"/>
                                            <p:tgtEl>
                                              <p:spTgt spid="62"/>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63"/>
                                            </p:tgtEl>
                                            <p:attrNameLst>
                                              <p:attrName>style.visibility</p:attrName>
                                            </p:attrNameLst>
                                          </p:cBhvr>
                                          <p:to>
                                            <p:strVal val="visible"/>
                                          </p:to>
                                        </p:set>
                                        <p:anim calcmode="lin" valueType="num">
                                          <p:cBhvr>
                                            <p:cTn id="111" dur="500" fill="hold"/>
                                            <p:tgtEl>
                                              <p:spTgt spid="63"/>
                                            </p:tgtEl>
                                            <p:attrNameLst>
                                              <p:attrName>ppt_w</p:attrName>
                                            </p:attrNameLst>
                                          </p:cBhvr>
                                          <p:tavLst>
                                            <p:tav tm="0">
                                              <p:val>
                                                <p:fltVal val="0"/>
                                              </p:val>
                                            </p:tav>
                                            <p:tav tm="100000">
                                              <p:val>
                                                <p:strVal val="#ppt_w"/>
                                              </p:val>
                                            </p:tav>
                                          </p:tavLst>
                                        </p:anim>
                                        <p:anim calcmode="lin" valueType="num">
                                          <p:cBhvr>
                                            <p:cTn id="112" dur="500" fill="hold"/>
                                            <p:tgtEl>
                                              <p:spTgt spid="63"/>
                                            </p:tgtEl>
                                            <p:attrNameLst>
                                              <p:attrName>ppt_h</p:attrName>
                                            </p:attrNameLst>
                                          </p:cBhvr>
                                          <p:tavLst>
                                            <p:tav tm="0">
                                              <p:val>
                                                <p:fltVal val="0"/>
                                              </p:val>
                                            </p:tav>
                                            <p:tav tm="100000">
                                              <p:val>
                                                <p:strVal val="#ppt_h"/>
                                              </p:val>
                                            </p:tav>
                                          </p:tavLst>
                                        </p:anim>
                                        <p:animEffect transition="in" filter="fade">
                                          <p:cBhvr>
                                            <p:cTn id="113" dur="500"/>
                                            <p:tgtEl>
                                              <p:spTgt spid="63"/>
                                            </p:tgtEl>
                                          </p:cBhvr>
                                        </p:animEffect>
                                      </p:childTnLst>
                                    </p:cTn>
                                  </p:par>
                                  <p:par>
                                    <p:cTn id="114" presetID="53" presetClass="entr" presetSubtype="16" fill="hold" grpId="0" nodeType="withEffect">
                                      <p:stCondLst>
                                        <p:cond delay="400"/>
                                      </p:stCondLst>
                                      <p:childTnLst>
                                        <p:set>
                                          <p:cBhvr>
                                            <p:cTn id="115" dur="1" fill="hold">
                                              <p:stCondLst>
                                                <p:cond delay="0"/>
                                              </p:stCondLst>
                                            </p:cTn>
                                            <p:tgtEl>
                                              <p:spTgt spid="66"/>
                                            </p:tgtEl>
                                            <p:attrNameLst>
                                              <p:attrName>style.visibility</p:attrName>
                                            </p:attrNameLst>
                                          </p:cBhvr>
                                          <p:to>
                                            <p:strVal val="visible"/>
                                          </p:to>
                                        </p:set>
                                        <p:anim calcmode="lin" valueType="num">
                                          <p:cBhvr>
                                            <p:cTn id="116" dur="500" fill="hold"/>
                                            <p:tgtEl>
                                              <p:spTgt spid="66"/>
                                            </p:tgtEl>
                                            <p:attrNameLst>
                                              <p:attrName>ppt_w</p:attrName>
                                            </p:attrNameLst>
                                          </p:cBhvr>
                                          <p:tavLst>
                                            <p:tav tm="0">
                                              <p:val>
                                                <p:fltVal val="0"/>
                                              </p:val>
                                            </p:tav>
                                            <p:tav tm="100000">
                                              <p:val>
                                                <p:strVal val="#ppt_w"/>
                                              </p:val>
                                            </p:tav>
                                          </p:tavLst>
                                        </p:anim>
                                        <p:anim calcmode="lin" valueType="num">
                                          <p:cBhvr>
                                            <p:cTn id="117" dur="500" fill="hold"/>
                                            <p:tgtEl>
                                              <p:spTgt spid="66"/>
                                            </p:tgtEl>
                                            <p:attrNameLst>
                                              <p:attrName>ppt_h</p:attrName>
                                            </p:attrNameLst>
                                          </p:cBhvr>
                                          <p:tavLst>
                                            <p:tav tm="0">
                                              <p:val>
                                                <p:fltVal val="0"/>
                                              </p:val>
                                            </p:tav>
                                            <p:tav tm="100000">
                                              <p:val>
                                                <p:strVal val="#ppt_h"/>
                                              </p:val>
                                            </p:tav>
                                          </p:tavLst>
                                        </p:anim>
                                        <p:animEffect transition="in" filter="fade">
                                          <p:cBhvr>
                                            <p:cTn id="118" dur="500"/>
                                            <p:tgtEl>
                                              <p:spTgt spid="66"/>
                                            </p:tgtEl>
                                          </p:cBhvr>
                                        </p:animEffect>
                                      </p:childTnLst>
                                    </p:cTn>
                                  </p:par>
                                  <p:par>
                                    <p:cTn id="119" presetID="53" presetClass="entr" presetSubtype="16" fill="hold" grpId="0" nodeType="withEffect">
                                      <p:stCondLst>
                                        <p:cond delay="200"/>
                                      </p:stCondLst>
                                      <p:childTnLst>
                                        <p:set>
                                          <p:cBhvr>
                                            <p:cTn id="120" dur="1" fill="hold">
                                              <p:stCondLst>
                                                <p:cond delay="0"/>
                                              </p:stCondLst>
                                            </p:cTn>
                                            <p:tgtEl>
                                              <p:spTgt spid="67"/>
                                            </p:tgtEl>
                                            <p:attrNameLst>
                                              <p:attrName>style.visibility</p:attrName>
                                            </p:attrNameLst>
                                          </p:cBhvr>
                                          <p:to>
                                            <p:strVal val="visible"/>
                                          </p:to>
                                        </p:set>
                                        <p:anim calcmode="lin" valueType="num">
                                          <p:cBhvr>
                                            <p:cTn id="121" dur="500" fill="hold"/>
                                            <p:tgtEl>
                                              <p:spTgt spid="67"/>
                                            </p:tgtEl>
                                            <p:attrNameLst>
                                              <p:attrName>ppt_w</p:attrName>
                                            </p:attrNameLst>
                                          </p:cBhvr>
                                          <p:tavLst>
                                            <p:tav tm="0">
                                              <p:val>
                                                <p:fltVal val="0"/>
                                              </p:val>
                                            </p:tav>
                                            <p:tav tm="100000">
                                              <p:val>
                                                <p:strVal val="#ppt_w"/>
                                              </p:val>
                                            </p:tav>
                                          </p:tavLst>
                                        </p:anim>
                                        <p:anim calcmode="lin" valueType="num">
                                          <p:cBhvr>
                                            <p:cTn id="122" dur="500" fill="hold"/>
                                            <p:tgtEl>
                                              <p:spTgt spid="67"/>
                                            </p:tgtEl>
                                            <p:attrNameLst>
                                              <p:attrName>ppt_h</p:attrName>
                                            </p:attrNameLst>
                                          </p:cBhvr>
                                          <p:tavLst>
                                            <p:tav tm="0">
                                              <p:val>
                                                <p:fltVal val="0"/>
                                              </p:val>
                                            </p:tav>
                                            <p:tav tm="100000">
                                              <p:val>
                                                <p:strVal val="#ppt_h"/>
                                              </p:val>
                                            </p:tav>
                                          </p:tavLst>
                                        </p:anim>
                                        <p:animEffect transition="in" filter="fade">
                                          <p:cBhvr>
                                            <p:cTn id="123" dur="500"/>
                                            <p:tgtEl>
                                              <p:spTgt spid="67"/>
                                            </p:tgtEl>
                                          </p:cBhvr>
                                        </p:animEffect>
                                      </p:childTnLst>
                                    </p:cTn>
                                  </p:par>
                                  <p:par>
                                    <p:cTn id="124" presetID="53" presetClass="entr" presetSubtype="16" fill="hold" grpId="0" nodeType="withEffect">
                                      <p:stCondLst>
                                        <p:cond delay="200"/>
                                      </p:stCondLst>
                                      <p:childTnLst>
                                        <p:set>
                                          <p:cBhvr>
                                            <p:cTn id="125" dur="1" fill="hold">
                                              <p:stCondLst>
                                                <p:cond delay="0"/>
                                              </p:stCondLst>
                                            </p:cTn>
                                            <p:tgtEl>
                                              <p:spTgt spid="68"/>
                                            </p:tgtEl>
                                            <p:attrNameLst>
                                              <p:attrName>style.visibility</p:attrName>
                                            </p:attrNameLst>
                                          </p:cBhvr>
                                          <p:to>
                                            <p:strVal val="visible"/>
                                          </p:to>
                                        </p:set>
                                        <p:anim calcmode="lin" valueType="num">
                                          <p:cBhvr>
                                            <p:cTn id="126" dur="500" fill="hold"/>
                                            <p:tgtEl>
                                              <p:spTgt spid="68"/>
                                            </p:tgtEl>
                                            <p:attrNameLst>
                                              <p:attrName>ppt_w</p:attrName>
                                            </p:attrNameLst>
                                          </p:cBhvr>
                                          <p:tavLst>
                                            <p:tav tm="0">
                                              <p:val>
                                                <p:fltVal val="0"/>
                                              </p:val>
                                            </p:tav>
                                            <p:tav tm="100000">
                                              <p:val>
                                                <p:strVal val="#ppt_w"/>
                                              </p:val>
                                            </p:tav>
                                          </p:tavLst>
                                        </p:anim>
                                        <p:anim calcmode="lin" valueType="num">
                                          <p:cBhvr>
                                            <p:cTn id="127" dur="500" fill="hold"/>
                                            <p:tgtEl>
                                              <p:spTgt spid="68"/>
                                            </p:tgtEl>
                                            <p:attrNameLst>
                                              <p:attrName>ppt_h</p:attrName>
                                            </p:attrNameLst>
                                          </p:cBhvr>
                                          <p:tavLst>
                                            <p:tav tm="0">
                                              <p:val>
                                                <p:fltVal val="0"/>
                                              </p:val>
                                            </p:tav>
                                            <p:tav tm="100000">
                                              <p:val>
                                                <p:strVal val="#ppt_h"/>
                                              </p:val>
                                            </p:tav>
                                          </p:tavLst>
                                        </p:anim>
                                        <p:animEffect transition="in" filter="fade">
                                          <p:cBhvr>
                                            <p:cTn id="128" dur="500"/>
                                            <p:tgtEl>
                                              <p:spTgt spid="68"/>
                                            </p:tgtEl>
                                          </p:cBhvr>
                                        </p:animEffect>
                                      </p:childTnLst>
                                    </p:cTn>
                                  </p:par>
                                  <p:par>
                                    <p:cTn id="129" presetID="53" presetClass="entr" presetSubtype="16" fill="hold" grpId="0" nodeType="withEffect">
                                      <p:stCondLst>
                                        <p:cond delay="0"/>
                                      </p:stCondLst>
                                      <p:childTnLst>
                                        <p:set>
                                          <p:cBhvr>
                                            <p:cTn id="130" dur="1" fill="hold">
                                              <p:stCondLst>
                                                <p:cond delay="0"/>
                                              </p:stCondLst>
                                            </p:cTn>
                                            <p:tgtEl>
                                              <p:spTgt spid="69"/>
                                            </p:tgtEl>
                                            <p:attrNameLst>
                                              <p:attrName>style.visibility</p:attrName>
                                            </p:attrNameLst>
                                          </p:cBhvr>
                                          <p:to>
                                            <p:strVal val="visible"/>
                                          </p:to>
                                        </p:set>
                                        <p:anim calcmode="lin" valueType="num">
                                          <p:cBhvr>
                                            <p:cTn id="131" dur="500" fill="hold"/>
                                            <p:tgtEl>
                                              <p:spTgt spid="69"/>
                                            </p:tgtEl>
                                            <p:attrNameLst>
                                              <p:attrName>ppt_w</p:attrName>
                                            </p:attrNameLst>
                                          </p:cBhvr>
                                          <p:tavLst>
                                            <p:tav tm="0">
                                              <p:val>
                                                <p:fltVal val="0"/>
                                              </p:val>
                                            </p:tav>
                                            <p:tav tm="100000">
                                              <p:val>
                                                <p:strVal val="#ppt_w"/>
                                              </p:val>
                                            </p:tav>
                                          </p:tavLst>
                                        </p:anim>
                                        <p:anim calcmode="lin" valueType="num">
                                          <p:cBhvr>
                                            <p:cTn id="132" dur="500" fill="hold"/>
                                            <p:tgtEl>
                                              <p:spTgt spid="69"/>
                                            </p:tgtEl>
                                            <p:attrNameLst>
                                              <p:attrName>ppt_h</p:attrName>
                                            </p:attrNameLst>
                                          </p:cBhvr>
                                          <p:tavLst>
                                            <p:tav tm="0">
                                              <p:val>
                                                <p:fltVal val="0"/>
                                              </p:val>
                                            </p:tav>
                                            <p:tav tm="100000">
                                              <p:val>
                                                <p:strVal val="#ppt_h"/>
                                              </p:val>
                                            </p:tav>
                                          </p:tavLst>
                                        </p:anim>
                                        <p:animEffect transition="in" filter="fade">
                                          <p:cBhvr>
                                            <p:cTn id="133" dur="500"/>
                                            <p:tgtEl>
                                              <p:spTgt spid="69"/>
                                            </p:tgtEl>
                                          </p:cBhvr>
                                        </p:animEffect>
                                      </p:childTnLst>
                                    </p:cTn>
                                  </p:par>
                                  <p:par>
                                    <p:cTn id="134" presetID="53" presetClass="entr" presetSubtype="16" fill="hold" grpId="0" nodeType="withEffect">
                                      <p:stCondLst>
                                        <p:cond delay="400"/>
                                      </p:stCondLst>
                                      <p:childTnLst>
                                        <p:set>
                                          <p:cBhvr>
                                            <p:cTn id="135" dur="1" fill="hold">
                                              <p:stCondLst>
                                                <p:cond delay="0"/>
                                              </p:stCondLst>
                                            </p:cTn>
                                            <p:tgtEl>
                                              <p:spTgt spid="70"/>
                                            </p:tgtEl>
                                            <p:attrNameLst>
                                              <p:attrName>style.visibility</p:attrName>
                                            </p:attrNameLst>
                                          </p:cBhvr>
                                          <p:to>
                                            <p:strVal val="visible"/>
                                          </p:to>
                                        </p:set>
                                        <p:anim calcmode="lin" valueType="num">
                                          <p:cBhvr>
                                            <p:cTn id="136" dur="500" fill="hold"/>
                                            <p:tgtEl>
                                              <p:spTgt spid="70"/>
                                            </p:tgtEl>
                                            <p:attrNameLst>
                                              <p:attrName>ppt_w</p:attrName>
                                            </p:attrNameLst>
                                          </p:cBhvr>
                                          <p:tavLst>
                                            <p:tav tm="0">
                                              <p:val>
                                                <p:fltVal val="0"/>
                                              </p:val>
                                            </p:tav>
                                            <p:tav tm="100000">
                                              <p:val>
                                                <p:strVal val="#ppt_w"/>
                                              </p:val>
                                            </p:tav>
                                          </p:tavLst>
                                        </p:anim>
                                        <p:anim calcmode="lin" valueType="num">
                                          <p:cBhvr>
                                            <p:cTn id="137" dur="500" fill="hold"/>
                                            <p:tgtEl>
                                              <p:spTgt spid="70"/>
                                            </p:tgtEl>
                                            <p:attrNameLst>
                                              <p:attrName>ppt_h</p:attrName>
                                            </p:attrNameLst>
                                          </p:cBhvr>
                                          <p:tavLst>
                                            <p:tav tm="0">
                                              <p:val>
                                                <p:fltVal val="0"/>
                                              </p:val>
                                            </p:tav>
                                            <p:tav tm="100000">
                                              <p:val>
                                                <p:strVal val="#ppt_h"/>
                                              </p:val>
                                            </p:tav>
                                          </p:tavLst>
                                        </p:anim>
                                        <p:animEffect transition="in" filter="fade">
                                          <p:cBhvr>
                                            <p:cTn id="138" dur="500"/>
                                            <p:tgtEl>
                                              <p:spTgt spid="70"/>
                                            </p:tgtEl>
                                          </p:cBhvr>
                                        </p:animEffect>
                                      </p:childTnLst>
                                    </p:cTn>
                                  </p:par>
                                  <p:par>
                                    <p:cTn id="139" presetID="53" presetClass="entr" presetSubtype="16" fill="hold" grpId="0" nodeType="withEffect">
                                      <p:stCondLst>
                                        <p:cond delay="200"/>
                                      </p:stCondLst>
                                      <p:childTnLst>
                                        <p:set>
                                          <p:cBhvr>
                                            <p:cTn id="140" dur="1" fill="hold">
                                              <p:stCondLst>
                                                <p:cond delay="0"/>
                                              </p:stCondLst>
                                            </p:cTn>
                                            <p:tgtEl>
                                              <p:spTgt spid="71"/>
                                            </p:tgtEl>
                                            <p:attrNameLst>
                                              <p:attrName>style.visibility</p:attrName>
                                            </p:attrNameLst>
                                          </p:cBhvr>
                                          <p:to>
                                            <p:strVal val="visible"/>
                                          </p:to>
                                        </p:set>
                                        <p:anim calcmode="lin" valueType="num">
                                          <p:cBhvr>
                                            <p:cTn id="141" dur="500" fill="hold"/>
                                            <p:tgtEl>
                                              <p:spTgt spid="71"/>
                                            </p:tgtEl>
                                            <p:attrNameLst>
                                              <p:attrName>ppt_w</p:attrName>
                                            </p:attrNameLst>
                                          </p:cBhvr>
                                          <p:tavLst>
                                            <p:tav tm="0">
                                              <p:val>
                                                <p:fltVal val="0"/>
                                              </p:val>
                                            </p:tav>
                                            <p:tav tm="100000">
                                              <p:val>
                                                <p:strVal val="#ppt_w"/>
                                              </p:val>
                                            </p:tav>
                                          </p:tavLst>
                                        </p:anim>
                                        <p:anim calcmode="lin" valueType="num">
                                          <p:cBhvr>
                                            <p:cTn id="142" dur="500" fill="hold"/>
                                            <p:tgtEl>
                                              <p:spTgt spid="71"/>
                                            </p:tgtEl>
                                            <p:attrNameLst>
                                              <p:attrName>ppt_h</p:attrName>
                                            </p:attrNameLst>
                                          </p:cBhvr>
                                          <p:tavLst>
                                            <p:tav tm="0">
                                              <p:val>
                                                <p:fltVal val="0"/>
                                              </p:val>
                                            </p:tav>
                                            <p:tav tm="100000">
                                              <p:val>
                                                <p:strVal val="#ppt_h"/>
                                              </p:val>
                                            </p:tav>
                                          </p:tavLst>
                                        </p:anim>
                                        <p:animEffect transition="in" filter="fade">
                                          <p:cBhvr>
                                            <p:cTn id="143" dur="500"/>
                                            <p:tgtEl>
                                              <p:spTgt spid="71"/>
                                            </p:tgtEl>
                                          </p:cBhvr>
                                        </p:animEffect>
                                      </p:childTnLst>
                                    </p:cTn>
                                  </p:par>
                                  <p:par>
                                    <p:cTn id="144" presetID="53" presetClass="entr" presetSubtype="16" fill="hold" grpId="0" nodeType="withEffect">
                                      <p:stCondLst>
                                        <p:cond delay="0"/>
                                      </p:stCondLst>
                                      <p:childTnLst>
                                        <p:set>
                                          <p:cBhvr>
                                            <p:cTn id="145" dur="1" fill="hold">
                                              <p:stCondLst>
                                                <p:cond delay="0"/>
                                              </p:stCondLst>
                                            </p:cTn>
                                            <p:tgtEl>
                                              <p:spTgt spid="72"/>
                                            </p:tgtEl>
                                            <p:attrNameLst>
                                              <p:attrName>style.visibility</p:attrName>
                                            </p:attrNameLst>
                                          </p:cBhvr>
                                          <p:to>
                                            <p:strVal val="visible"/>
                                          </p:to>
                                        </p:set>
                                        <p:anim calcmode="lin" valueType="num">
                                          <p:cBhvr>
                                            <p:cTn id="146" dur="500" fill="hold"/>
                                            <p:tgtEl>
                                              <p:spTgt spid="72"/>
                                            </p:tgtEl>
                                            <p:attrNameLst>
                                              <p:attrName>ppt_w</p:attrName>
                                            </p:attrNameLst>
                                          </p:cBhvr>
                                          <p:tavLst>
                                            <p:tav tm="0">
                                              <p:val>
                                                <p:fltVal val="0"/>
                                              </p:val>
                                            </p:tav>
                                            <p:tav tm="100000">
                                              <p:val>
                                                <p:strVal val="#ppt_w"/>
                                              </p:val>
                                            </p:tav>
                                          </p:tavLst>
                                        </p:anim>
                                        <p:anim calcmode="lin" valueType="num">
                                          <p:cBhvr>
                                            <p:cTn id="147" dur="500" fill="hold"/>
                                            <p:tgtEl>
                                              <p:spTgt spid="72"/>
                                            </p:tgtEl>
                                            <p:attrNameLst>
                                              <p:attrName>ppt_h</p:attrName>
                                            </p:attrNameLst>
                                          </p:cBhvr>
                                          <p:tavLst>
                                            <p:tav tm="0">
                                              <p:val>
                                                <p:fltVal val="0"/>
                                              </p:val>
                                            </p:tav>
                                            <p:tav tm="100000">
                                              <p:val>
                                                <p:strVal val="#ppt_h"/>
                                              </p:val>
                                            </p:tav>
                                          </p:tavLst>
                                        </p:anim>
                                        <p:animEffect transition="in" filter="fade">
                                          <p:cBhvr>
                                            <p:cTn id="148" dur="500"/>
                                            <p:tgtEl>
                                              <p:spTgt spid="72"/>
                                            </p:tgtEl>
                                          </p:cBhvr>
                                        </p:animEffect>
                                      </p:childTnLst>
                                    </p:cTn>
                                  </p:par>
                                  <p:par>
                                    <p:cTn id="149" presetID="53" presetClass="entr" presetSubtype="16" fill="hold" grpId="0" nodeType="withEffect">
                                      <p:stCondLst>
                                        <p:cond delay="400"/>
                                      </p:stCondLst>
                                      <p:childTnLst>
                                        <p:set>
                                          <p:cBhvr>
                                            <p:cTn id="150" dur="1" fill="hold">
                                              <p:stCondLst>
                                                <p:cond delay="0"/>
                                              </p:stCondLst>
                                            </p:cTn>
                                            <p:tgtEl>
                                              <p:spTgt spid="73"/>
                                            </p:tgtEl>
                                            <p:attrNameLst>
                                              <p:attrName>style.visibility</p:attrName>
                                            </p:attrNameLst>
                                          </p:cBhvr>
                                          <p:to>
                                            <p:strVal val="visible"/>
                                          </p:to>
                                        </p:set>
                                        <p:anim calcmode="lin" valueType="num">
                                          <p:cBhvr>
                                            <p:cTn id="151" dur="500" fill="hold"/>
                                            <p:tgtEl>
                                              <p:spTgt spid="73"/>
                                            </p:tgtEl>
                                            <p:attrNameLst>
                                              <p:attrName>ppt_w</p:attrName>
                                            </p:attrNameLst>
                                          </p:cBhvr>
                                          <p:tavLst>
                                            <p:tav tm="0">
                                              <p:val>
                                                <p:fltVal val="0"/>
                                              </p:val>
                                            </p:tav>
                                            <p:tav tm="100000">
                                              <p:val>
                                                <p:strVal val="#ppt_w"/>
                                              </p:val>
                                            </p:tav>
                                          </p:tavLst>
                                        </p:anim>
                                        <p:anim calcmode="lin" valueType="num">
                                          <p:cBhvr>
                                            <p:cTn id="152" dur="500" fill="hold"/>
                                            <p:tgtEl>
                                              <p:spTgt spid="73"/>
                                            </p:tgtEl>
                                            <p:attrNameLst>
                                              <p:attrName>ppt_h</p:attrName>
                                            </p:attrNameLst>
                                          </p:cBhvr>
                                          <p:tavLst>
                                            <p:tav tm="0">
                                              <p:val>
                                                <p:fltVal val="0"/>
                                              </p:val>
                                            </p:tav>
                                            <p:tav tm="100000">
                                              <p:val>
                                                <p:strVal val="#ppt_h"/>
                                              </p:val>
                                            </p:tav>
                                          </p:tavLst>
                                        </p:anim>
                                        <p:animEffect transition="in" filter="fade">
                                          <p:cBhvr>
                                            <p:cTn id="153" dur="500"/>
                                            <p:tgtEl>
                                              <p:spTgt spid="73"/>
                                            </p:tgtEl>
                                          </p:cBhvr>
                                        </p:animEffect>
                                      </p:childTnLst>
                                    </p:cTn>
                                  </p:par>
                                  <p:par>
                                    <p:cTn id="154" presetID="53" presetClass="entr" presetSubtype="16" fill="hold" grpId="0" nodeType="withEffect">
                                      <p:stCondLst>
                                        <p:cond delay="200"/>
                                      </p:stCondLst>
                                      <p:childTnLst>
                                        <p:set>
                                          <p:cBhvr>
                                            <p:cTn id="155" dur="1" fill="hold">
                                              <p:stCondLst>
                                                <p:cond delay="0"/>
                                              </p:stCondLst>
                                            </p:cTn>
                                            <p:tgtEl>
                                              <p:spTgt spid="74"/>
                                            </p:tgtEl>
                                            <p:attrNameLst>
                                              <p:attrName>style.visibility</p:attrName>
                                            </p:attrNameLst>
                                          </p:cBhvr>
                                          <p:to>
                                            <p:strVal val="visible"/>
                                          </p:to>
                                        </p:set>
                                        <p:anim calcmode="lin" valueType="num">
                                          <p:cBhvr>
                                            <p:cTn id="156" dur="500" fill="hold"/>
                                            <p:tgtEl>
                                              <p:spTgt spid="74"/>
                                            </p:tgtEl>
                                            <p:attrNameLst>
                                              <p:attrName>ppt_w</p:attrName>
                                            </p:attrNameLst>
                                          </p:cBhvr>
                                          <p:tavLst>
                                            <p:tav tm="0">
                                              <p:val>
                                                <p:fltVal val="0"/>
                                              </p:val>
                                            </p:tav>
                                            <p:tav tm="100000">
                                              <p:val>
                                                <p:strVal val="#ppt_w"/>
                                              </p:val>
                                            </p:tav>
                                          </p:tavLst>
                                        </p:anim>
                                        <p:anim calcmode="lin" valueType="num">
                                          <p:cBhvr>
                                            <p:cTn id="157" dur="500" fill="hold"/>
                                            <p:tgtEl>
                                              <p:spTgt spid="74"/>
                                            </p:tgtEl>
                                            <p:attrNameLst>
                                              <p:attrName>ppt_h</p:attrName>
                                            </p:attrNameLst>
                                          </p:cBhvr>
                                          <p:tavLst>
                                            <p:tav tm="0">
                                              <p:val>
                                                <p:fltVal val="0"/>
                                              </p:val>
                                            </p:tav>
                                            <p:tav tm="100000">
                                              <p:val>
                                                <p:strVal val="#ppt_h"/>
                                              </p:val>
                                            </p:tav>
                                          </p:tavLst>
                                        </p:anim>
                                        <p:animEffect transition="in" filter="fade">
                                          <p:cBhvr>
                                            <p:cTn id="158" dur="500"/>
                                            <p:tgtEl>
                                              <p:spTgt spid="74"/>
                                            </p:tgtEl>
                                          </p:cBhvr>
                                        </p:animEffect>
                                      </p:childTnLst>
                                    </p:cTn>
                                  </p:par>
                                  <p:par>
                                    <p:cTn id="159" presetID="53" presetClass="entr" presetSubtype="16" fill="hold" grpId="0" nodeType="withEffect">
                                      <p:stCondLst>
                                        <p:cond delay="200"/>
                                      </p:stCondLst>
                                      <p:childTnLst>
                                        <p:set>
                                          <p:cBhvr>
                                            <p:cTn id="160" dur="1" fill="hold">
                                              <p:stCondLst>
                                                <p:cond delay="0"/>
                                              </p:stCondLst>
                                            </p:cTn>
                                            <p:tgtEl>
                                              <p:spTgt spid="75"/>
                                            </p:tgtEl>
                                            <p:attrNameLst>
                                              <p:attrName>style.visibility</p:attrName>
                                            </p:attrNameLst>
                                          </p:cBhvr>
                                          <p:to>
                                            <p:strVal val="visible"/>
                                          </p:to>
                                        </p:set>
                                        <p:anim calcmode="lin" valueType="num">
                                          <p:cBhvr>
                                            <p:cTn id="161" dur="500" fill="hold"/>
                                            <p:tgtEl>
                                              <p:spTgt spid="75"/>
                                            </p:tgtEl>
                                            <p:attrNameLst>
                                              <p:attrName>ppt_w</p:attrName>
                                            </p:attrNameLst>
                                          </p:cBhvr>
                                          <p:tavLst>
                                            <p:tav tm="0">
                                              <p:val>
                                                <p:fltVal val="0"/>
                                              </p:val>
                                            </p:tav>
                                            <p:tav tm="100000">
                                              <p:val>
                                                <p:strVal val="#ppt_w"/>
                                              </p:val>
                                            </p:tav>
                                          </p:tavLst>
                                        </p:anim>
                                        <p:anim calcmode="lin" valueType="num">
                                          <p:cBhvr>
                                            <p:cTn id="162" dur="500" fill="hold"/>
                                            <p:tgtEl>
                                              <p:spTgt spid="75"/>
                                            </p:tgtEl>
                                            <p:attrNameLst>
                                              <p:attrName>ppt_h</p:attrName>
                                            </p:attrNameLst>
                                          </p:cBhvr>
                                          <p:tavLst>
                                            <p:tav tm="0">
                                              <p:val>
                                                <p:fltVal val="0"/>
                                              </p:val>
                                            </p:tav>
                                            <p:tav tm="100000">
                                              <p:val>
                                                <p:strVal val="#ppt_h"/>
                                              </p:val>
                                            </p:tav>
                                          </p:tavLst>
                                        </p:anim>
                                        <p:animEffect transition="in" filter="fade">
                                          <p:cBhvr>
                                            <p:cTn id="163" dur="500"/>
                                            <p:tgtEl>
                                              <p:spTgt spid="75"/>
                                            </p:tgtEl>
                                          </p:cBhvr>
                                        </p:animEffect>
                                      </p:childTnLst>
                                    </p:cTn>
                                  </p:par>
                                  <p:par>
                                    <p:cTn id="164" presetID="53" presetClass="entr" presetSubtype="16" fill="hold" grpId="0" nodeType="withEffect">
                                      <p:stCondLst>
                                        <p:cond delay="200"/>
                                      </p:stCondLst>
                                      <p:childTnLst>
                                        <p:set>
                                          <p:cBhvr>
                                            <p:cTn id="165" dur="1" fill="hold">
                                              <p:stCondLst>
                                                <p:cond delay="0"/>
                                              </p:stCondLst>
                                            </p:cTn>
                                            <p:tgtEl>
                                              <p:spTgt spid="76"/>
                                            </p:tgtEl>
                                            <p:attrNameLst>
                                              <p:attrName>style.visibility</p:attrName>
                                            </p:attrNameLst>
                                          </p:cBhvr>
                                          <p:to>
                                            <p:strVal val="visible"/>
                                          </p:to>
                                        </p:set>
                                        <p:anim calcmode="lin" valueType="num">
                                          <p:cBhvr>
                                            <p:cTn id="166" dur="500" fill="hold"/>
                                            <p:tgtEl>
                                              <p:spTgt spid="76"/>
                                            </p:tgtEl>
                                            <p:attrNameLst>
                                              <p:attrName>ppt_w</p:attrName>
                                            </p:attrNameLst>
                                          </p:cBhvr>
                                          <p:tavLst>
                                            <p:tav tm="0">
                                              <p:val>
                                                <p:fltVal val="0"/>
                                              </p:val>
                                            </p:tav>
                                            <p:tav tm="100000">
                                              <p:val>
                                                <p:strVal val="#ppt_w"/>
                                              </p:val>
                                            </p:tav>
                                          </p:tavLst>
                                        </p:anim>
                                        <p:anim calcmode="lin" valueType="num">
                                          <p:cBhvr>
                                            <p:cTn id="167" dur="500" fill="hold"/>
                                            <p:tgtEl>
                                              <p:spTgt spid="76"/>
                                            </p:tgtEl>
                                            <p:attrNameLst>
                                              <p:attrName>ppt_h</p:attrName>
                                            </p:attrNameLst>
                                          </p:cBhvr>
                                          <p:tavLst>
                                            <p:tav tm="0">
                                              <p:val>
                                                <p:fltVal val="0"/>
                                              </p:val>
                                            </p:tav>
                                            <p:tav tm="100000">
                                              <p:val>
                                                <p:strVal val="#ppt_h"/>
                                              </p:val>
                                            </p:tav>
                                          </p:tavLst>
                                        </p:anim>
                                        <p:animEffect transition="in" filter="fade">
                                          <p:cBhvr>
                                            <p:cTn id="168" dur="500"/>
                                            <p:tgtEl>
                                              <p:spTgt spid="76"/>
                                            </p:tgtEl>
                                          </p:cBhvr>
                                        </p:animEffect>
                                      </p:childTnLst>
                                    </p:cTn>
                                  </p:par>
                                </p:childTnLst>
                              </p:cTn>
                            </p:par>
                            <p:par>
                              <p:cTn id="169" fill="hold">
                                <p:stCondLst>
                                  <p:cond delay="4200"/>
                                </p:stCondLst>
                                <p:childTnLst>
                                  <p:par>
                                    <p:cTn id="170" presetID="18" presetClass="entr" presetSubtype="3" fill="hold" grpId="0" nodeType="afterEffect">
                                      <p:stCondLst>
                                        <p:cond delay="0"/>
                                      </p:stCondLst>
                                      <p:childTnLst>
                                        <p:set>
                                          <p:cBhvr>
                                            <p:cTn id="171" dur="1" fill="hold">
                                              <p:stCondLst>
                                                <p:cond delay="0"/>
                                              </p:stCondLst>
                                            </p:cTn>
                                            <p:tgtEl>
                                              <p:spTgt spid="44"/>
                                            </p:tgtEl>
                                            <p:attrNameLst>
                                              <p:attrName>style.visibility</p:attrName>
                                            </p:attrNameLst>
                                          </p:cBhvr>
                                          <p:to>
                                            <p:strVal val="visible"/>
                                          </p:to>
                                        </p:set>
                                        <p:animEffect transition="in" filter="strips(upRight)">
                                          <p:cBhvr>
                                            <p:cTn id="172" dur="500"/>
                                            <p:tgtEl>
                                              <p:spTgt spid="44"/>
                                            </p:tgtEl>
                                          </p:cBhvr>
                                        </p:animEffect>
                                      </p:childTnLst>
                                    </p:cTn>
                                  </p:par>
                                </p:childTnLst>
                              </p:cTn>
                            </p:par>
                            <p:par>
                              <p:cTn id="173" fill="hold">
                                <p:stCondLst>
                                  <p:cond delay="4700"/>
                                </p:stCondLst>
                                <p:childTnLst>
                                  <p:par>
                                    <p:cTn id="174" presetID="10" presetClass="entr" presetSubtype="0" fill="hold" grpId="0" nodeType="afterEffect">
                                      <p:stCondLst>
                                        <p:cond delay="0"/>
                                      </p:stCondLst>
                                      <p:childTnLst>
                                        <p:set>
                                          <p:cBhvr>
                                            <p:cTn id="175" dur="1" fill="hold">
                                              <p:stCondLst>
                                                <p:cond delay="0"/>
                                              </p:stCondLst>
                                            </p:cTn>
                                            <p:tgtEl>
                                              <p:spTgt spid="77"/>
                                            </p:tgtEl>
                                            <p:attrNameLst>
                                              <p:attrName>style.visibility</p:attrName>
                                            </p:attrNameLst>
                                          </p:cBhvr>
                                          <p:to>
                                            <p:strVal val="visible"/>
                                          </p:to>
                                        </p:set>
                                        <p:animEffect transition="in" filter="fade">
                                          <p:cBhvr>
                                            <p:cTn id="176" dur="2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44" grpId="0"/>
          <p:bldP spid="38" grpId="0"/>
          <p:bldP spid="39" grpId="0"/>
          <p:bldP spid="40" grpId="0"/>
          <p:bldP spid="41" grpId="0"/>
          <p:bldP spid="42" grpId="0" animBg="1"/>
          <p:bldP spid="43" grpId="0" animBg="1"/>
          <p:bldP spid="48" grpId="0" animBg="1"/>
          <p:bldP spid="49" grpId="0" animBg="1"/>
          <p:bldP spid="50" grpId="0" animBg="1"/>
          <p:bldP spid="51" grpId="0" animBg="1"/>
          <p:bldP spid="52" grpId="0" animBg="1"/>
          <p:bldP spid="60" grpId="0" animBg="1"/>
          <p:bldP spid="61" grpId="0" animBg="1"/>
          <p:bldP spid="62" grpId="0" animBg="1"/>
          <p:bldP spid="63"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问题评估</a:t>
            </a:r>
          </a:p>
        </p:txBody>
      </p:sp>
      <p:sp>
        <p:nvSpPr>
          <p:cNvPr id="27" name="TextBox 26"/>
          <p:cNvSpPr txBox="1"/>
          <p:nvPr/>
        </p:nvSpPr>
        <p:spPr>
          <a:xfrm>
            <a:off x="2401611" y="267886"/>
            <a:ext cx="1394934" cy="338554"/>
          </a:xfrm>
          <a:prstGeom prst="rect">
            <a:avLst/>
          </a:prstGeom>
          <a:noFill/>
        </p:spPr>
        <p:txBody>
          <a:bodyPr wrap="none" rtlCol="0">
            <a:spAutoFit/>
          </a:bodyPr>
          <a:lstStyle/>
          <a:p>
            <a:pPr algn="ctr"/>
            <a:r>
              <a:rPr lang="en-US" altLang="zh-CN" sz="1600" dirty="0">
                <a:solidFill>
                  <a:srgbClr val="C00000"/>
                </a:solidFill>
                <a:latin typeface="Kozuka Gothic Pro R" pitchFamily="34" charset="-128"/>
                <a:ea typeface="Kozuka Gothic Pro R" pitchFamily="34" charset="-128"/>
              </a:rPr>
              <a:t>ASSESSMENT</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09404" y="798263"/>
            <a:ext cx="7725192" cy="646331"/>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请您添加文字内容，内容详尽简要清晰足够表达标题，准确无误。添加文字内容，内容详尽简要清晰。请您添加</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文字内容，内容详尽简要清晰足够表达标题，准确无误。添加文字内容，内容详尽简要清晰。请您添加文字内容</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，内容详尽简要清晰足够表达标题，准确无误。添加文字内容，内容详尽简要清晰。</a:t>
            </a:r>
            <a:endParaRPr lang="en-US" altLang="zh-CN" sz="1200" dirty="0">
              <a:latin typeface="方正兰亭细黑_GBK_M" pitchFamily="2" charset="2"/>
              <a:ea typeface="方正兰亭细黑_GBK_M" pitchFamily="2" charset="2"/>
              <a:cs typeface="方正兰亭细黑_GBK_M" pitchFamily="2" charset="2"/>
            </a:endParaRPr>
          </a:p>
        </p:txBody>
      </p:sp>
      <p:sp>
        <p:nvSpPr>
          <p:cNvPr id="53" name="五角星 52"/>
          <p:cNvSpPr/>
          <p:nvPr/>
        </p:nvSpPr>
        <p:spPr>
          <a:xfrm>
            <a:off x="3489325" y="2203450"/>
            <a:ext cx="2165350" cy="2165350"/>
          </a:xfrm>
          <a:prstGeom prst="star5">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3962648" y="2819400"/>
            <a:ext cx="1218704" cy="1218704"/>
            <a:chOff x="3962648" y="2819400"/>
            <a:chExt cx="1218704" cy="1218704"/>
          </a:xfrm>
        </p:grpSpPr>
        <p:grpSp>
          <p:nvGrpSpPr>
            <p:cNvPr id="55" name="组合 54"/>
            <p:cNvGrpSpPr/>
            <p:nvPr/>
          </p:nvGrpSpPr>
          <p:grpSpPr>
            <a:xfrm>
              <a:off x="3962648" y="2819400"/>
              <a:ext cx="1218704" cy="1218704"/>
              <a:chOff x="304800" y="673100"/>
              <a:chExt cx="4000500" cy="4000500"/>
            </a:xfrm>
            <a:effectLst>
              <a:outerShdw blurRad="444500" dist="254000" dir="8100000" algn="tr" rotWithShape="0">
                <a:prstClr val="black">
                  <a:alpha val="50000"/>
                </a:prstClr>
              </a:outerShdw>
            </a:effectLst>
          </p:grpSpPr>
          <p:sp>
            <p:nvSpPr>
              <p:cNvPr id="57" name="同心圆 5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椭圆 57"/>
              <p:cNvSpPr/>
              <p:nvPr/>
            </p:nvSpPr>
            <p:spPr>
              <a:xfrm>
                <a:off x="392113" y="760413"/>
                <a:ext cx="3825873"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TextBox 55"/>
            <p:cNvSpPr txBox="1"/>
            <p:nvPr/>
          </p:nvSpPr>
          <p:spPr>
            <a:xfrm>
              <a:off x="4118190" y="3274864"/>
              <a:ext cx="907621" cy="307777"/>
            </a:xfrm>
            <a:prstGeom prst="rect">
              <a:avLst/>
            </a:prstGeom>
            <a:noFill/>
          </p:spPr>
          <p:txBody>
            <a:bodyPr wrap="none" rtlCol="0">
              <a:spAutoFit/>
            </a:bodyPr>
            <a:lstStyle/>
            <a:p>
              <a:r>
                <a:rPr lang="en-US" altLang="zh-CN" sz="1400" spc="300" dirty="0">
                  <a:solidFill>
                    <a:srgbClr val="C00000"/>
                  </a:solidFill>
                  <a:latin typeface="方正兰亭细黑_GBK" pitchFamily="2" charset="-122"/>
                  <a:ea typeface="方正兰亭细黑_GBK" pitchFamily="2" charset="-122"/>
                </a:rPr>
                <a:t>TITLE</a:t>
              </a:r>
              <a:endParaRPr lang="zh-CN" altLang="en-US" sz="1400" spc="300" dirty="0">
                <a:solidFill>
                  <a:srgbClr val="C00000"/>
                </a:solidFill>
                <a:latin typeface="方正兰亭细黑_GBK" pitchFamily="2" charset="-122"/>
                <a:ea typeface="方正兰亭细黑_GBK" pitchFamily="2" charset="-122"/>
              </a:endParaRPr>
            </a:p>
          </p:txBody>
        </p:sp>
      </p:grpSp>
      <p:sp>
        <p:nvSpPr>
          <p:cNvPr id="59" name="椭圆 58"/>
          <p:cNvSpPr/>
          <p:nvPr/>
        </p:nvSpPr>
        <p:spPr>
          <a:xfrm>
            <a:off x="2986578" y="2683936"/>
            <a:ext cx="710139" cy="710139"/>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4216931" y="1686986"/>
            <a:ext cx="710139" cy="710139"/>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5461530" y="2683936"/>
            <a:ext cx="710139" cy="710139"/>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4969936" y="4127004"/>
            <a:ext cx="710139" cy="710139"/>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3476579" y="4114304"/>
            <a:ext cx="710139" cy="710139"/>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TextBox 78"/>
          <p:cNvSpPr txBox="1"/>
          <p:nvPr/>
        </p:nvSpPr>
        <p:spPr>
          <a:xfrm>
            <a:off x="2739259" y="1942434"/>
            <a:ext cx="1338828" cy="369332"/>
          </a:xfrm>
          <a:prstGeom prst="rect">
            <a:avLst/>
          </a:prstGeom>
          <a:noFill/>
        </p:spPr>
        <p:txBody>
          <a:bodyPr wrap="none" rtlCol="0">
            <a:spAutoFit/>
          </a:bodyPr>
          <a:lstStyle/>
          <a:p>
            <a:r>
              <a:rPr lang="zh-CN" altLang="en-US" dirty="0">
                <a:solidFill>
                  <a:srgbClr val="C00000"/>
                </a:solidFill>
                <a:latin typeface="方正兰亭细黑_GBK" pitchFamily="2" charset="-122"/>
                <a:ea typeface="方正兰亭细黑_GBK" pitchFamily="2" charset="-122"/>
              </a:rPr>
              <a:t>评估内容一</a:t>
            </a:r>
          </a:p>
        </p:txBody>
      </p:sp>
      <p:sp>
        <p:nvSpPr>
          <p:cNvPr id="80" name="TextBox 79"/>
          <p:cNvSpPr txBox="1"/>
          <p:nvPr/>
        </p:nvSpPr>
        <p:spPr>
          <a:xfrm>
            <a:off x="6282620" y="2835805"/>
            <a:ext cx="1338828" cy="369332"/>
          </a:xfrm>
          <a:prstGeom prst="rect">
            <a:avLst/>
          </a:prstGeom>
          <a:noFill/>
        </p:spPr>
        <p:txBody>
          <a:bodyPr wrap="none" rtlCol="0">
            <a:spAutoFit/>
          </a:bodyPr>
          <a:lstStyle/>
          <a:p>
            <a:r>
              <a:rPr lang="zh-CN" altLang="en-US" dirty="0">
                <a:solidFill>
                  <a:srgbClr val="C00000"/>
                </a:solidFill>
                <a:latin typeface="方正兰亭细黑_GBK" pitchFamily="2" charset="-122"/>
                <a:ea typeface="方正兰亭细黑_GBK" pitchFamily="2" charset="-122"/>
              </a:rPr>
              <a:t>评估内容三</a:t>
            </a:r>
          </a:p>
        </p:txBody>
      </p:sp>
      <p:sp>
        <p:nvSpPr>
          <p:cNvPr id="81" name="TextBox 80"/>
          <p:cNvSpPr txBox="1"/>
          <p:nvPr/>
        </p:nvSpPr>
        <p:spPr>
          <a:xfrm>
            <a:off x="5796587" y="4259307"/>
            <a:ext cx="1338828" cy="369332"/>
          </a:xfrm>
          <a:prstGeom prst="rect">
            <a:avLst/>
          </a:prstGeom>
          <a:noFill/>
        </p:spPr>
        <p:txBody>
          <a:bodyPr wrap="none" rtlCol="0">
            <a:spAutoFit/>
          </a:bodyPr>
          <a:lstStyle/>
          <a:p>
            <a:r>
              <a:rPr lang="zh-CN" altLang="en-US" dirty="0">
                <a:solidFill>
                  <a:srgbClr val="C00000"/>
                </a:solidFill>
                <a:latin typeface="方正兰亭细黑_GBK" pitchFamily="2" charset="-122"/>
                <a:ea typeface="方正兰亭细黑_GBK" pitchFamily="2" charset="-122"/>
              </a:rPr>
              <a:t>评估内容五</a:t>
            </a:r>
          </a:p>
        </p:txBody>
      </p:sp>
      <p:sp>
        <p:nvSpPr>
          <p:cNvPr id="82" name="TextBox 81"/>
          <p:cNvSpPr txBox="1"/>
          <p:nvPr/>
        </p:nvSpPr>
        <p:spPr>
          <a:xfrm>
            <a:off x="1514495" y="2916793"/>
            <a:ext cx="1338828" cy="369332"/>
          </a:xfrm>
          <a:prstGeom prst="rect">
            <a:avLst/>
          </a:prstGeom>
          <a:noFill/>
        </p:spPr>
        <p:txBody>
          <a:bodyPr wrap="none" rtlCol="0">
            <a:spAutoFit/>
          </a:bodyPr>
          <a:lstStyle/>
          <a:p>
            <a:r>
              <a:rPr lang="zh-CN" altLang="en-US" dirty="0">
                <a:solidFill>
                  <a:srgbClr val="C00000"/>
                </a:solidFill>
                <a:latin typeface="方正兰亭细黑_GBK" pitchFamily="2" charset="-122"/>
                <a:ea typeface="方正兰亭细黑_GBK" pitchFamily="2" charset="-122"/>
              </a:rPr>
              <a:t>评估内容二</a:t>
            </a:r>
          </a:p>
        </p:txBody>
      </p:sp>
      <p:sp>
        <p:nvSpPr>
          <p:cNvPr id="83" name="TextBox 82"/>
          <p:cNvSpPr txBox="1"/>
          <p:nvPr/>
        </p:nvSpPr>
        <p:spPr>
          <a:xfrm>
            <a:off x="1966971" y="4335507"/>
            <a:ext cx="1338828" cy="369332"/>
          </a:xfrm>
          <a:prstGeom prst="rect">
            <a:avLst/>
          </a:prstGeom>
          <a:noFill/>
        </p:spPr>
        <p:txBody>
          <a:bodyPr wrap="none" rtlCol="0">
            <a:spAutoFit/>
          </a:bodyPr>
          <a:lstStyle/>
          <a:p>
            <a:r>
              <a:rPr lang="zh-CN" altLang="en-US" dirty="0">
                <a:solidFill>
                  <a:srgbClr val="C00000"/>
                </a:solidFill>
                <a:latin typeface="方正兰亭细黑_GBK" pitchFamily="2" charset="-122"/>
                <a:ea typeface="方正兰亭细黑_GBK" pitchFamily="2" charset="-122"/>
              </a:rPr>
              <a:t>评估内容四</a:t>
            </a:r>
          </a:p>
        </p:txBody>
      </p:sp>
      <p:sp>
        <p:nvSpPr>
          <p:cNvPr id="84" name="TextBox 83"/>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309951059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8" presetClass="entr" presetSubtype="3"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strips(upRight)">
                                      <p:cBhvr>
                                        <p:cTn id="28" dur="500"/>
                                        <p:tgtEl>
                                          <p:spTgt spid="47"/>
                                        </p:tgtEl>
                                      </p:cBhvr>
                                    </p:animEffect>
                                  </p:childTnLst>
                                </p:cTn>
                              </p:par>
                            </p:childTnLst>
                          </p:cTn>
                        </p:par>
                        <p:par>
                          <p:cTn id="29" fill="hold">
                            <p:stCondLst>
                              <p:cond delay="1600"/>
                            </p:stCondLst>
                            <p:childTnLst>
                              <p:par>
                                <p:cTn id="30" presetID="53" presetClass="entr" presetSubtype="528" fill="hold" nodeType="afterEffect">
                                  <p:stCondLst>
                                    <p:cond delay="0"/>
                                  </p:stCondLst>
                                  <p:childTnLst>
                                    <p:set>
                                      <p:cBhvr>
                                        <p:cTn id="31" dur="1" fill="hold">
                                          <p:stCondLst>
                                            <p:cond delay="0"/>
                                          </p:stCondLst>
                                        </p:cTn>
                                        <p:tgtEl>
                                          <p:spTgt spid="54"/>
                                        </p:tgtEl>
                                        <p:attrNameLst>
                                          <p:attrName>style.visibility</p:attrName>
                                        </p:attrNameLst>
                                      </p:cBhvr>
                                      <p:to>
                                        <p:strVal val="visible"/>
                                      </p:to>
                                    </p:set>
                                    <p:anim calcmode="lin" valueType="num">
                                      <p:cBhvr>
                                        <p:cTn id="32" dur="500" fill="hold"/>
                                        <p:tgtEl>
                                          <p:spTgt spid="54"/>
                                        </p:tgtEl>
                                        <p:attrNameLst>
                                          <p:attrName>ppt_w</p:attrName>
                                        </p:attrNameLst>
                                      </p:cBhvr>
                                      <p:tavLst>
                                        <p:tav tm="0">
                                          <p:val>
                                            <p:fltVal val="0"/>
                                          </p:val>
                                        </p:tav>
                                        <p:tav tm="100000">
                                          <p:val>
                                            <p:strVal val="#ppt_w"/>
                                          </p:val>
                                        </p:tav>
                                      </p:tavLst>
                                    </p:anim>
                                    <p:anim calcmode="lin" valueType="num">
                                      <p:cBhvr>
                                        <p:cTn id="33" dur="500" fill="hold"/>
                                        <p:tgtEl>
                                          <p:spTgt spid="54"/>
                                        </p:tgtEl>
                                        <p:attrNameLst>
                                          <p:attrName>ppt_h</p:attrName>
                                        </p:attrNameLst>
                                      </p:cBhvr>
                                      <p:tavLst>
                                        <p:tav tm="0">
                                          <p:val>
                                            <p:fltVal val="0"/>
                                          </p:val>
                                        </p:tav>
                                        <p:tav tm="100000">
                                          <p:val>
                                            <p:strVal val="#ppt_h"/>
                                          </p:val>
                                        </p:tav>
                                      </p:tavLst>
                                    </p:anim>
                                    <p:animEffect transition="in" filter="fade">
                                      <p:cBhvr>
                                        <p:cTn id="34" dur="500"/>
                                        <p:tgtEl>
                                          <p:spTgt spid="54"/>
                                        </p:tgtEl>
                                      </p:cBhvr>
                                    </p:animEffect>
                                    <p:anim calcmode="lin" valueType="num">
                                      <p:cBhvr>
                                        <p:cTn id="35" dur="500" fill="hold"/>
                                        <p:tgtEl>
                                          <p:spTgt spid="54"/>
                                        </p:tgtEl>
                                        <p:attrNameLst>
                                          <p:attrName>ppt_x</p:attrName>
                                        </p:attrNameLst>
                                      </p:cBhvr>
                                      <p:tavLst>
                                        <p:tav tm="0">
                                          <p:val>
                                            <p:fltVal val="0.5"/>
                                          </p:val>
                                        </p:tav>
                                        <p:tav tm="100000">
                                          <p:val>
                                            <p:strVal val="#ppt_x"/>
                                          </p:val>
                                        </p:tav>
                                      </p:tavLst>
                                    </p:anim>
                                    <p:anim calcmode="lin" valueType="num">
                                      <p:cBhvr>
                                        <p:cTn id="36" dur="500" fill="hold"/>
                                        <p:tgtEl>
                                          <p:spTgt spid="54"/>
                                        </p:tgtEl>
                                        <p:attrNameLst>
                                          <p:attrName>ppt_y</p:attrName>
                                        </p:attrNameLst>
                                      </p:cBhvr>
                                      <p:tavLst>
                                        <p:tav tm="0">
                                          <p:val>
                                            <p:fltVal val="0.5"/>
                                          </p:val>
                                        </p:tav>
                                        <p:tav tm="100000">
                                          <p:val>
                                            <p:strVal val="#ppt_y"/>
                                          </p:val>
                                        </p:tav>
                                      </p:tavLst>
                                    </p:anim>
                                  </p:childTnLst>
                                </p:cTn>
                              </p:par>
                            </p:childTnLst>
                          </p:cTn>
                        </p:par>
                        <p:par>
                          <p:cTn id="37" fill="hold">
                            <p:stCondLst>
                              <p:cond delay="2100"/>
                            </p:stCondLst>
                            <p:childTnLst>
                              <p:par>
                                <p:cTn id="38" presetID="53" presetClass="entr" presetSubtype="16" fill="hold" grpId="0" nodeType="afterEffect">
                                  <p:stCondLst>
                                    <p:cond delay="0"/>
                                  </p:stCondLst>
                                  <p:childTnLst>
                                    <p:set>
                                      <p:cBhvr>
                                        <p:cTn id="39" dur="1" fill="hold">
                                          <p:stCondLst>
                                            <p:cond delay="0"/>
                                          </p:stCondLst>
                                        </p:cTn>
                                        <p:tgtEl>
                                          <p:spTgt spid="53"/>
                                        </p:tgtEl>
                                        <p:attrNameLst>
                                          <p:attrName>style.visibility</p:attrName>
                                        </p:attrNameLst>
                                      </p:cBhvr>
                                      <p:to>
                                        <p:strVal val="visible"/>
                                      </p:to>
                                    </p:set>
                                    <p:anim calcmode="lin" valueType="num">
                                      <p:cBhvr>
                                        <p:cTn id="40" dur="500" fill="hold"/>
                                        <p:tgtEl>
                                          <p:spTgt spid="53"/>
                                        </p:tgtEl>
                                        <p:attrNameLst>
                                          <p:attrName>ppt_w</p:attrName>
                                        </p:attrNameLst>
                                      </p:cBhvr>
                                      <p:tavLst>
                                        <p:tav tm="0">
                                          <p:val>
                                            <p:fltVal val="0"/>
                                          </p:val>
                                        </p:tav>
                                        <p:tav tm="100000">
                                          <p:val>
                                            <p:strVal val="#ppt_w"/>
                                          </p:val>
                                        </p:tav>
                                      </p:tavLst>
                                    </p:anim>
                                    <p:anim calcmode="lin" valueType="num">
                                      <p:cBhvr>
                                        <p:cTn id="41" dur="500" fill="hold"/>
                                        <p:tgtEl>
                                          <p:spTgt spid="53"/>
                                        </p:tgtEl>
                                        <p:attrNameLst>
                                          <p:attrName>ppt_h</p:attrName>
                                        </p:attrNameLst>
                                      </p:cBhvr>
                                      <p:tavLst>
                                        <p:tav tm="0">
                                          <p:val>
                                            <p:fltVal val="0"/>
                                          </p:val>
                                        </p:tav>
                                        <p:tav tm="100000">
                                          <p:val>
                                            <p:strVal val="#ppt_h"/>
                                          </p:val>
                                        </p:tav>
                                      </p:tavLst>
                                    </p:anim>
                                    <p:animEffect transition="in" filter="fade">
                                      <p:cBhvr>
                                        <p:cTn id="42" dur="500"/>
                                        <p:tgtEl>
                                          <p:spTgt spid="53"/>
                                        </p:tgtEl>
                                      </p:cBhvr>
                                    </p:animEffect>
                                  </p:childTnLst>
                                </p:cTn>
                              </p:par>
                            </p:childTnLst>
                          </p:cTn>
                        </p:par>
                        <p:par>
                          <p:cTn id="43" fill="hold">
                            <p:stCondLst>
                              <p:cond delay="2600"/>
                            </p:stCondLst>
                            <p:childTnLst>
                              <p:par>
                                <p:cTn id="44" presetID="53" presetClass="entr" presetSubtype="16" fill="hold" grpId="0" nodeType="afterEffect">
                                  <p:stCondLst>
                                    <p:cond delay="300"/>
                                  </p:stCondLst>
                                  <p:childTnLst>
                                    <p:set>
                                      <p:cBhvr>
                                        <p:cTn id="45" dur="1" fill="hold">
                                          <p:stCondLst>
                                            <p:cond delay="0"/>
                                          </p:stCondLst>
                                        </p:cTn>
                                        <p:tgtEl>
                                          <p:spTgt spid="64"/>
                                        </p:tgtEl>
                                        <p:attrNameLst>
                                          <p:attrName>style.visibility</p:attrName>
                                        </p:attrNameLst>
                                      </p:cBhvr>
                                      <p:to>
                                        <p:strVal val="visible"/>
                                      </p:to>
                                    </p:set>
                                    <p:anim calcmode="lin" valueType="num">
                                      <p:cBhvr>
                                        <p:cTn id="46" dur="500" fill="hold"/>
                                        <p:tgtEl>
                                          <p:spTgt spid="64"/>
                                        </p:tgtEl>
                                        <p:attrNameLst>
                                          <p:attrName>ppt_w</p:attrName>
                                        </p:attrNameLst>
                                      </p:cBhvr>
                                      <p:tavLst>
                                        <p:tav tm="0">
                                          <p:val>
                                            <p:fltVal val="0"/>
                                          </p:val>
                                        </p:tav>
                                        <p:tav tm="100000">
                                          <p:val>
                                            <p:strVal val="#ppt_w"/>
                                          </p:val>
                                        </p:tav>
                                      </p:tavLst>
                                    </p:anim>
                                    <p:anim calcmode="lin" valueType="num">
                                      <p:cBhvr>
                                        <p:cTn id="47" dur="500" fill="hold"/>
                                        <p:tgtEl>
                                          <p:spTgt spid="64"/>
                                        </p:tgtEl>
                                        <p:attrNameLst>
                                          <p:attrName>ppt_h</p:attrName>
                                        </p:attrNameLst>
                                      </p:cBhvr>
                                      <p:tavLst>
                                        <p:tav tm="0">
                                          <p:val>
                                            <p:fltVal val="0"/>
                                          </p:val>
                                        </p:tav>
                                        <p:tav tm="100000">
                                          <p:val>
                                            <p:strVal val="#ppt_h"/>
                                          </p:val>
                                        </p:tav>
                                      </p:tavLst>
                                    </p:anim>
                                    <p:animEffect transition="in" filter="fade">
                                      <p:cBhvr>
                                        <p:cTn id="48" dur="500"/>
                                        <p:tgtEl>
                                          <p:spTgt spid="64"/>
                                        </p:tgtEl>
                                      </p:cBhvr>
                                    </p:animEffect>
                                  </p:childTnLst>
                                </p:cTn>
                              </p:par>
                              <p:par>
                                <p:cTn id="49" presetID="53" presetClass="entr" presetSubtype="16" fill="hold" grpId="0" nodeType="withEffect">
                                  <p:stCondLst>
                                    <p:cond delay="300"/>
                                  </p:stCondLst>
                                  <p:childTnLst>
                                    <p:set>
                                      <p:cBhvr>
                                        <p:cTn id="50" dur="1" fill="hold">
                                          <p:stCondLst>
                                            <p:cond delay="0"/>
                                          </p:stCondLst>
                                        </p:cTn>
                                        <p:tgtEl>
                                          <p:spTgt spid="59"/>
                                        </p:tgtEl>
                                        <p:attrNameLst>
                                          <p:attrName>style.visibility</p:attrName>
                                        </p:attrNameLst>
                                      </p:cBhvr>
                                      <p:to>
                                        <p:strVal val="visible"/>
                                      </p:to>
                                    </p:set>
                                    <p:anim calcmode="lin" valueType="num">
                                      <p:cBhvr>
                                        <p:cTn id="51" dur="500" fill="hold"/>
                                        <p:tgtEl>
                                          <p:spTgt spid="59"/>
                                        </p:tgtEl>
                                        <p:attrNameLst>
                                          <p:attrName>ppt_w</p:attrName>
                                        </p:attrNameLst>
                                      </p:cBhvr>
                                      <p:tavLst>
                                        <p:tav tm="0">
                                          <p:val>
                                            <p:fltVal val="0"/>
                                          </p:val>
                                        </p:tav>
                                        <p:tav tm="100000">
                                          <p:val>
                                            <p:strVal val="#ppt_w"/>
                                          </p:val>
                                        </p:tav>
                                      </p:tavLst>
                                    </p:anim>
                                    <p:anim calcmode="lin" valueType="num">
                                      <p:cBhvr>
                                        <p:cTn id="52" dur="500" fill="hold"/>
                                        <p:tgtEl>
                                          <p:spTgt spid="59"/>
                                        </p:tgtEl>
                                        <p:attrNameLst>
                                          <p:attrName>ppt_h</p:attrName>
                                        </p:attrNameLst>
                                      </p:cBhvr>
                                      <p:tavLst>
                                        <p:tav tm="0">
                                          <p:val>
                                            <p:fltVal val="0"/>
                                          </p:val>
                                        </p:tav>
                                        <p:tav tm="100000">
                                          <p:val>
                                            <p:strVal val="#ppt_h"/>
                                          </p:val>
                                        </p:tav>
                                      </p:tavLst>
                                    </p:anim>
                                    <p:animEffect transition="in" filter="fade">
                                      <p:cBhvr>
                                        <p:cTn id="53" dur="500"/>
                                        <p:tgtEl>
                                          <p:spTgt spid="59"/>
                                        </p:tgtEl>
                                      </p:cBhvr>
                                    </p:animEffect>
                                  </p:childTnLst>
                                </p:cTn>
                              </p:par>
                              <p:par>
                                <p:cTn id="54" presetID="53" presetClass="entr" presetSubtype="16" fill="hold" grpId="0" nodeType="withEffect">
                                  <p:stCondLst>
                                    <p:cond delay="300"/>
                                  </p:stCondLst>
                                  <p:childTnLst>
                                    <p:set>
                                      <p:cBhvr>
                                        <p:cTn id="55" dur="1" fill="hold">
                                          <p:stCondLst>
                                            <p:cond delay="0"/>
                                          </p:stCondLst>
                                        </p:cTn>
                                        <p:tgtEl>
                                          <p:spTgt spid="78"/>
                                        </p:tgtEl>
                                        <p:attrNameLst>
                                          <p:attrName>style.visibility</p:attrName>
                                        </p:attrNameLst>
                                      </p:cBhvr>
                                      <p:to>
                                        <p:strVal val="visible"/>
                                      </p:to>
                                    </p:set>
                                    <p:anim calcmode="lin" valueType="num">
                                      <p:cBhvr>
                                        <p:cTn id="56" dur="500" fill="hold"/>
                                        <p:tgtEl>
                                          <p:spTgt spid="78"/>
                                        </p:tgtEl>
                                        <p:attrNameLst>
                                          <p:attrName>ppt_w</p:attrName>
                                        </p:attrNameLst>
                                      </p:cBhvr>
                                      <p:tavLst>
                                        <p:tav tm="0">
                                          <p:val>
                                            <p:fltVal val="0"/>
                                          </p:val>
                                        </p:tav>
                                        <p:tav tm="100000">
                                          <p:val>
                                            <p:strVal val="#ppt_w"/>
                                          </p:val>
                                        </p:tav>
                                      </p:tavLst>
                                    </p:anim>
                                    <p:anim calcmode="lin" valueType="num">
                                      <p:cBhvr>
                                        <p:cTn id="57" dur="500" fill="hold"/>
                                        <p:tgtEl>
                                          <p:spTgt spid="78"/>
                                        </p:tgtEl>
                                        <p:attrNameLst>
                                          <p:attrName>ppt_h</p:attrName>
                                        </p:attrNameLst>
                                      </p:cBhvr>
                                      <p:tavLst>
                                        <p:tav tm="0">
                                          <p:val>
                                            <p:fltVal val="0"/>
                                          </p:val>
                                        </p:tav>
                                        <p:tav tm="100000">
                                          <p:val>
                                            <p:strVal val="#ppt_h"/>
                                          </p:val>
                                        </p:tav>
                                      </p:tavLst>
                                    </p:anim>
                                    <p:animEffect transition="in" filter="fade">
                                      <p:cBhvr>
                                        <p:cTn id="58" dur="500"/>
                                        <p:tgtEl>
                                          <p:spTgt spid="78"/>
                                        </p:tgtEl>
                                      </p:cBhvr>
                                    </p:animEffect>
                                  </p:childTnLst>
                                </p:cTn>
                              </p:par>
                              <p:par>
                                <p:cTn id="59" presetID="53" presetClass="entr" presetSubtype="16" fill="hold" grpId="0" nodeType="withEffect">
                                  <p:stCondLst>
                                    <p:cond delay="300"/>
                                  </p:stCondLst>
                                  <p:childTnLst>
                                    <p:set>
                                      <p:cBhvr>
                                        <p:cTn id="60" dur="1" fill="hold">
                                          <p:stCondLst>
                                            <p:cond delay="0"/>
                                          </p:stCondLst>
                                        </p:cTn>
                                        <p:tgtEl>
                                          <p:spTgt spid="65"/>
                                        </p:tgtEl>
                                        <p:attrNameLst>
                                          <p:attrName>style.visibility</p:attrName>
                                        </p:attrNameLst>
                                      </p:cBhvr>
                                      <p:to>
                                        <p:strVal val="visible"/>
                                      </p:to>
                                    </p:set>
                                    <p:anim calcmode="lin" valueType="num">
                                      <p:cBhvr>
                                        <p:cTn id="61" dur="500" fill="hold"/>
                                        <p:tgtEl>
                                          <p:spTgt spid="65"/>
                                        </p:tgtEl>
                                        <p:attrNameLst>
                                          <p:attrName>ppt_w</p:attrName>
                                        </p:attrNameLst>
                                      </p:cBhvr>
                                      <p:tavLst>
                                        <p:tav tm="0">
                                          <p:val>
                                            <p:fltVal val="0"/>
                                          </p:val>
                                        </p:tav>
                                        <p:tav tm="100000">
                                          <p:val>
                                            <p:strVal val="#ppt_w"/>
                                          </p:val>
                                        </p:tav>
                                      </p:tavLst>
                                    </p:anim>
                                    <p:anim calcmode="lin" valueType="num">
                                      <p:cBhvr>
                                        <p:cTn id="62" dur="500" fill="hold"/>
                                        <p:tgtEl>
                                          <p:spTgt spid="65"/>
                                        </p:tgtEl>
                                        <p:attrNameLst>
                                          <p:attrName>ppt_h</p:attrName>
                                        </p:attrNameLst>
                                      </p:cBhvr>
                                      <p:tavLst>
                                        <p:tav tm="0">
                                          <p:val>
                                            <p:fltVal val="0"/>
                                          </p:val>
                                        </p:tav>
                                        <p:tav tm="100000">
                                          <p:val>
                                            <p:strVal val="#ppt_h"/>
                                          </p:val>
                                        </p:tav>
                                      </p:tavLst>
                                    </p:anim>
                                    <p:animEffect transition="in" filter="fade">
                                      <p:cBhvr>
                                        <p:cTn id="63" dur="500"/>
                                        <p:tgtEl>
                                          <p:spTgt spid="65"/>
                                        </p:tgtEl>
                                      </p:cBhvr>
                                    </p:animEffect>
                                  </p:childTnLst>
                                </p:cTn>
                              </p:par>
                              <p:par>
                                <p:cTn id="64" presetID="53" presetClass="entr" presetSubtype="16" fill="hold" grpId="0" nodeType="withEffect">
                                  <p:stCondLst>
                                    <p:cond delay="300"/>
                                  </p:stCondLst>
                                  <p:childTnLst>
                                    <p:set>
                                      <p:cBhvr>
                                        <p:cTn id="65" dur="1" fill="hold">
                                          <p:stCondLst>
                                            <p:cond delay="0"/>
                                          </p:stCondLst>
                                        </p:cTn>
                                        <p:tgtEl>
                                          <p:spTgt spid="77"/>
                                        </p:tgtEl>
                                        <p:attrNameLst>
                                          <p:attrName>style.visibility</p:attrName>
                                        </p:attrNameLst>
                                      </p:cBhvr>
                                      <p:to>
                                        <p:strVal val="visible"/>
                                      </p:to>
                                    </p:set>
                                    <p:anim calcmode="lin" valueType="num">
                                      <p:cBhvr>
                                        <p:cTn id="66" dur="500" fill="hold"/>
                                        <p:tgtEl>
                                          <p:spTgt spid="77"/>
                                        </p:tgtEl>
                                        <p:attrNameLst>
                                          <p:attrName>ppt_w</p:attrName>
                                        </p:attrNameLst>
                                      </p:cBhvr>
                                      <p:tavLst>
                                        <p:tav tm="0">
                                          <p:val>
                                            <p:fltVal val="0"/>
                                          </p:val>
                                        </p:tav>
                                        <p:tav tm="100000">
                                          <p:val>
                                            <p:strVal val="#ppt_w"/>
                                          </p:val>
                                        </p:tav>
                                      </p:tavLst>
                                    </p:anim>
                                    <p:anim calcmode="lin" valueType="num">
                                      <p:cBhvr>
                                        <p:cTn id="67" dur="500" fill="hold"/>
                                        <p:tgtEl>
                                          <p:spTgt spid="77"/>
                                        </p:tgtEl>
                                        <p:attrNameLst>
                                          <p:attrName>ppt_h</p:attrName>
                                        </p:attrNameLst>
                                      </p:cBhvr>
                                      <p:tavLst>
                                        <p:tav tm="0">
                                          <p:val>
                                            <p:fltVal val="0"/>
                                          </p:val>
                                        </p:tav>
                                        <p:tav tm="100000">
                                          <p:val>
                                            <p:strVal val="#ppt_h"/>
                                          </p:val>
                                        </p:tav>
                                      </p:tavLst>
                                    </p:anim>
                                    <p:animEffect transition="in" filter="fade">
                                      <p:cBhvr>
                                        <p:cTn id="68" dur="500"/>
                                        <p:tgtEl>
                                          <p:spTgt spid="77"/>
                                        </p:tgtEl>
                                      </p:cBhvr>
                                    </p:animEffect>
                                  </p:childTnLst>
                                </p:cTn>
                              </p:par>
                            </p:childTnLst>
                          </p:cTn>
                        </p:par>
                        <p:par>
                          <p:cTn id="69" fill="hold">
                            <p:stCondLst>
                              <p:cond delay="3400"/>
                            </p:stCondLst>
                            <p:childTnLst>
                              <p:par>
                                <p:cTn id="70" presetID="12" presetClass="entr" presetSubtype="2" fill="hold" grpId="0" nodeType="afterEffect">
                                  <p:stCondLst>
                                    <p:cond delay="0"/>
                                  </p:stCondLst>
                                  <p:childTnLst>
                                    <p:set>
                                      <p:cBhvr>
                                        <p:cTn id="71" dur="1" fill="hold">
                                          <p:stCondLst>
                                            <p:cond delay="0"/>
                                          </p:stCondLst>
                                        </p:cTn>
                                        <p:tgtEl>
                                          <p:spTgt spid="79"/>
                                        </p:tgtEl>
                                        <p:attrNameLst>
                                          <p:attrName>style.visibility</p:attrName>
                                        </p:attrNameLst>
                                      </p:cBhvr>
                                      <p:to>
                                        <p:strVal val="visible"/>
                                      </p:to>
                                    </p:set>
                                    <p:anim calcmode="lin" valueType="num">
                                      <p:cBhvr additive="base">
                                        <p:cTn id="72" dur="500"/>
                                        <p:tgtEl>
                                          <p:spTgt spid="79"/>
                                        </p:tgtEl>
                                        <p:attrNameLst>
                                          <p:attrName>ppt_x</p:attrName>
                                        </p:attrNameLst>
                                      </p:cBhvr>
                                      <p:tavLst>
                                        <p:tav tm="0">
                                          <p:val>
                                            <p:strVal val="#ppt_x+#ppt_w*1.125000"/>
                                          </p:val>
                                        </p:tav>
                                        <p:tav tm="100000">
                                          <p:val>
                                            <p:strVal val="#ppt_x"/>
                                          </p:val>
                                        </p:tav>
                                      </p:tavLst>
                                    </p:anim>
                                    <p:animEffect transition="in" filter="wipe(left)">
                                      <p:cBhvr>
                                        <p:cTn id="73" dur="500"/>
                                        <p:tgtEl>
                                          <p:spTgt spid="79"/>
                                        </p:tgtEl>
                                      </p:cBhvr>
                                    </p:animEffect>
                                  </p:childTnLst>
                                </p:cTn>
                              </p:par>
                              <p:par>
                                <p:cTn id="74" presetID="12" presetClass="entr" presetSubtype="2" fill="hold" grpId="0" nodeType="withEffect">
                                  <p:stCondLst>
                                    <p:cond delay="0"/>
                                  </p:stCondLst>
                                  <p:childTnLst>
                                    <p:set>
                                      <p:cBhvr>
                                        <p:cTn id="75" dur="1" fill="hold">
                                          <p:stCondLst>
                                            <p:cond delay="0"/>
                                          </p:stCondLst>
                                        </p:cTn>
                                        <p:tgtEl>
                                          <p:spTgt spid="82"/>
                                        </p:tgtEl>
                                        <p:attrNameLst>
                                          <p:attrName>style.visibility</p:attrName>
                                        </p:attrNameLst>
                                      </p:cBhvr>
                                      <p:to>
                                        <p:strVal val="visible"/>
                                      </p:to>
                                    </p:set>
                                    <p:anim calcmode="lin" valueType="num">
                                      <p:cBhvr additive="base">
                                        <p:cTn id="76" dur="500"/>
                                        <p:tgtEl>
                                          <p:spTgt spid="82"/>
                                        </p:tgtEl>
                                        <p:attrNameLst>
                                          <p:attrName>ppt_x</p:attrName>
                                        </p:attrNameLst>
                                      </p:cBhvr>
                                      <p:tavLst>
                                        <p:tav tm="0">
                                          <p:val>
                                            <p:strVal val="#ppt_x+#ppt_w*1.125000"/>
                                          </p:val>
                                        </p:tav>
                                        <p:tav tm="100000">
                                          <p:val>
                                            <p:strVal val="#ppt_x"/>
                                          </p:val>
                                        </p:tav>
                                      </p:tavLst>
                                    </p:anim>
                                    <p:animEffect transition="in" filter="wipe(left)">
                                      <p:cBhvr>
                                        <p:cTn id="77" dur="500"/>
                                        <p:tgtEl>
                                          <p:spTgt spid="82"/>
                                        </p:tgtEl>
                                      </p:cBhvr>
                                    </p:animEffect>
                                  </p:childTnLst>
                                </p:cTn>
                              </p:par>
                              <p:par>
                                <p:cTn id="78" presetID="12" presetClass="entr" presetSubtype="2" fill="hold" grpId="0" nodeType="withEffect">
                                  <p:stCondLst>
                                    <p:cond delay="0"/>
                                  </p:stCondLst>
                                  <p:childTnLst>
                                    <p:set>
                                      <p:cBhvr>
                                        <p:cTn id="79" dur="1" fill="hold">
                                          <p:stCondLst>
                                            <p:cond delay="0"/>
                                          </p:stCondLst>
                                        </p:cTn>
                                        <p:tgtEl>
                                          <p:spTgt spid="83"/>
                                        </p:tgtEl>
                                        <p:attrNameLst>
                                          <p:attrName>style.visibility</p:attrName>
                                        </p:attrNameLst>
                                      </p:cBhvr>
                                      <p:to>
                                        <p:strVal val="visible"/>
                                      </p:to>
                                    </p:set>
                                    <p:anim calcmode="lin" valueType="num">
                                      <p:cBhvr additive="base">
                                        <p:cTn id="80" dur="500"/>
                                        <p:tgtEl>
                                          <p:spTgt spid="83"/>
                                        </p:tgtEl>
                                        <p:attrNameLst>
                                          <p:attrName>ppt_x</p:attrName>
                                        </p:attrNameLst>
                                      </p:cBhvr>
                                      <p:tavLst>
                                        <p:tav tm="0">
                                          <p:val>
                                            <p:strVal val="#ppt_x+#ppt_w*1.125000"/>
                                          </p:val>
                                        </p:tav>
                                        <p:tav tm="100000">
                                          <p:val>
                                            <p:strVal val="#ppt_x"/>
                                          </p:val>
                                        </p:tav>
                                      </p:tavLst>
                                    </p:anim>
                                    <p:animEffect transition="in" filter="wipe(left)">
                                      <p:cBhvr>
                                        <p:cTn id="81" dur="500"/>
                                        <p:tgtEl>
                                          <p:spTgt spid="83"/>
                                        </p:tgtEl>
                                      </p:cBhvr>
                                    </p:animEffect>
                                  </p:childTnLst>
                                </p:cTn>
                              </p:par>
                              <p:par>
                                <p:cTn id="82" presetID="12" presetClass="entr" presetSubtype="8" fill="hold" grpId="0" nodeType="withEffect">
                                  <p:stCondLst>
                                    <p:cond delay="0"/>
                                  </p:stCondLst>
                                  <p:childTnLst>
                                    <p:set>
                                      <p:cBhvr>
                                        <p:cTn id="83" dur="1" fill="hold">
                                          <p:stCondLst>
                                            <p:cond delay="0"/>
                                          </p:stCondLst>
                                        </p:cTn>
                                        <p:tgtEl>
                                          <p:spTgt spid="80"/>
                                        </p:tgtEl>
                                        <p:attrNameLst>
                                          <p:attrName>style.visibility</p:attrName>
                                        </p:attrNameLst>
                                      </p:cBhvr>
                                      <p:to>
                                        <p:strVal val="visible"/>
                                      </p:to>
                                    </p:set>
                                    <p:anim calcmode="lin" valueType="num">
                                      <p:cBhvr additive="base">
                                        <p:cTn id="84" dur="500"/>
                                        <p:tgtEl>
                                          <p:spTgt spid="80"/>
                                        </p:tgtEl>
                                        <p:attrNameLst>
                                          <p:attrName>ppt_x</p:attrName>
                                        </p:attrNameLst>
                                      </p:cBhvr>
                                      <p:tavLst>
                                        <p:tav tm="0">
                                          <p:val>
                                            <p:strVal val="#ppt_x-#ppt_w*1.125000"/>
                                          </p:val>
                                        </p:tav>
                                        <p:tav tm="100000">
                                          <p:val>
                                            <p:strVal val="#ppt_x"/>
                                          </p:val>
                                        </p:tav>
                                      </p:tavLst>
                                    </p:anim>
                                    <p:animEffect transition="in" filter="wipe(right)">
                                      <p:cBhvr>
                                        <p:cTn id="85" dur="500"/>
                                        <p:tgtEl>
                                          <p:spTgt spid="80"/>
                                        </p:tgtEl>
                                      </p:cBhvr>
                                    </p:animEffect>
                                  </p:childTnLst>
                                </p:cTn>
                              </p:par>
                              <p:par>
                                <p:cTn id="86" presetID="12" presetClass="entr" presetSubtype="8" fill="hold" grpId="0" nodeType="withEffect">
                                  <p:stCondLst>
                                    <p:cond delay="0"/>
                                  </p:stCondLst>
                                  <p:childTnLst>
                                    <p:set>
                                      <p:cBhvr>
                                        <p:cTn id="87" dur="1" fill="hold">
                                          <p:stCondLst>
                                            <p:cond delay="0"/>
                                          </p:stCondLst>
                                        </p:cTn>
                                        <p:tgtEl>
                                          <p:spTgt spid="81"/>
                                        </p:tgtEl>
                                        <p:attrNameLst>
                                          <p:attrName>style.visibility</p:attrName>
                                        </p:attrNameLst>
                                      </p:cBhvr>
                                      <p:to>
                                        <p:strVal val="visible"/>
                                      </p:to>
                                    </p:set>
                                    <p:anim calcmode="lin" valueType="num">
                                      <p:cBhvr additive="base">
                                        <p:cTn id="88" dur="500"/>
                                        <p:tgtEl>
                                          <p:spTgt spid="81"/>
                                        </p:tgtEl>
                                        <p:attrNameLst>
                                          <p:attrName>ppt_x</p:attrName>
                                        </p:attrNameLst>
                                      </p:cBhvr>
                                      <p:tavLst>
                                        <p:tav tm="0">
                                          <p:val>
                                            <p:strVal val="#ppt_x-#ppt_w*1.125000"/>
                                          </p:val>
                                        </p:tav>
                                        <p:tav tm="100000">
                                          <p:val>
                                            <p:strVal val="#ppt_x"/>
                                          </p:val>
                                        </p:tav>
                                      </p:tavLst>
                                    </p:anim>
                                    <p:animEffect transition="in" filter="wipe(right)">
                                      <p:cBhvr>
                                        <p:cTn id="89" dur="500"/>
                                        <p:tgtEl>
                                          <p:spTgt spid="81"/>
                                        </p:tgtEl>
                                      </p:cBhvr>
                                    </p:animEffect>
                                  </p:childTnLst>
                                </p:cTn>
                              </p:par>
                            </p:childTnLst>
                          </p:cTn>
                        </p:par>
                        <p:par>
                          <p:cTn id="90" fill="hold">
                            <p:stCondLst>
                              <p:cond delay="3900"/>
                            </p:stCondLst>
                            <p:childTnLst>
                              <p:par>
                                <p:cTn id="91" presetID="10" presetClass="entr" presetSubtype="0" fill="hold" grpId="0" nodeType="afterEffect">
                                  <p:stCondLst>
                                    <p:cond delay="0"/>
                                  </p:stCondLst>
                                  <p:childTnLst>
                                    <p:set>
                                      <p:cBhvr>
                                        <p:cTn id="92" dur="1" fill="hold">
                                          <p:stCondLst>
                                            <p:cond delay="0"/>
                                          </p:stCondLst>
                                        </p:cTn>
                                        <p:tgtEl>
                                          <p:spTgt spid="84"/>
                                        </p:tgtEl>
                                        <p:attrNameLst>
                                          <p:attrName>style.visibility</p:attrName>
                                        </p:attrNameLst>
                                      </p:cBhvr>
                                      <p:to>
                                        <p:strVal val="visible"/>
                                      </p:to>
                                    </p:set>
                                    <p:animEffect transition="in" filter="fade">
                                      <p:cBhvr>
                                        <p:cTn id="93" dur="2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47" grpId="0"/>
      <p:bldP spid="53" grpId="0" animBg="1"/>
      <p:bldP spid="59" grpId="0" animBg="1"/>
      <p:bldP spid="64" grpId="0" animBg="1"/>
      <p:bldP spid="65" grpId="0" animBg="1"/>
      <p:bldP spid="77" grpId="0" animBg="1"/>
      <p:bldP spid="78" grpId="0" animBg="1"/>
      <p:bldP spid="79" grpId="0"/>
      <p:bldP spid="80" grpId="0"/>
      <p:bldP spid="81" grpId="0"/>
      <p:bldP spid="82" grpId="0"/>
      <p:bldP spid="83" grpId="0"/>
      <p:bldP spid="8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69526" y="625731"/>
            <a:ext cx="8113486"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111865" y="76485"/>
            <a:ext cx="2569934" cy="523220"/>
          </a:xfrm>
          <a:prstGeom prst="rect">
            <a:avLst/>
          </a:prstGeom>
          <a:noFill/>
        </p:spPr>
        <p:txBody>
          <a:bodyPr wrap="none" rtlCol="0">
            <a:spAutoFit/>
          </a:bodyPr>
          <a:lstStyle/>
          <a:p>
            <a:r>
              <a:rPr lang="zh-CN" altLang="en-US" sz="2800" spc="300" dirty="0">
                <a:latin typeface="华文琥珀" panose="02010800040101010101" pitchFamily="2" charset="-122"/>
                <a:ea typeface="华文琥珀" panose="02010800040101010101" pitchFamily="2" charset="-122"/>
              </a:rPr>
              <a:t>数据集统计量</a:t>
            </a:r>
          </a:p>
        </p:txBody>
      </p:sp>
      <p:sp>
        <p:nvSpPr>
          <p:cNvPr id="27" name="TextBox 26"/>
          <p:cNvSpPr txBox="1"/>
          <p:nvPr/>
        </p:nvSpPr>
        <p:spPr>
          <a:xfrm>
            <a:off x="3779203" y="231078"/>
            <a:ext cx="1665841" cy="338554"/>
          </a:xfrm>
          <a:prstGeom prst="rect">
            <a:avLst/>
          </a:prstGeom>
          <a:noFill/>
        </p:spPr>
        <p:txBody>
          <a:bodyPr wrap="none" rtlCol="0">
            <a:spAutoFit/>
          </a:bodyPr>
          <a:lstStyle/>
          <a:p>
            <a:r>
              <a:rPr lang="en-US" altLang="zh-CN" sz="1600" dirty="0">
                <a:solidFill>
                  <a:srgbClr val="C00000"/>
                </a:solidFill>
                <a:latin typeface="Monaco" panose="020B0509030404040204" pitchFamily="49" charset="0"/>
                <a:ea typeface="DejaVu Sans Mono" panose="020B0609030804020204" pitchFamily="49" charset="0"/>
                <a:cs typeface="DejaVu Sans Mono" panose="020B0609030804020204" pitchFamily="49" charset="0"/>
              </a:rPr>
              <a:t>THE DATA SET</a:t>
            </a:r>
            <a:endParaRPr lang="zh-CN" altLang="en-US" sz="1600" dirty="0">
              <a:solidFill>
                <a:srgbClr val="C00000"/>
              </a:solidFill>
              <a:latin typeface="Monaco" panose="020B050903040404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3710385" y="28352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89632" y="197635"/>
            <a:ext cx="795173" cy="794625"/>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1" y="2102092"/>
              <a:ext cx="698166" cy="1058292"/>
            </a:xfrm>
            <a:prstGeom prst="rect">
              <a:avLst/>
            </a:prstGeom>
            <a:noFill/>
          </p:spPr>
          <p:txBody>
            <a:bodyPr wrap="square" rtlCol="0">
              <a:spAutoFit/>
            </a:bodyPr>
            <a:lstStyle/>
            <a:p>
              <a:r>
                <a:rPr lang="en-US" altLang="zh-CN" sz="3600" dirty="0">
                  <a:solidFill>
                    <a:schemeClr val="bg1"/>
                  </a:solidFill>
                  <a:latin typeface="华文琥珀" panose="02010800040101010101" pitchFamily="2" charset="-122"/>
                  <a:ea typeface="华文琥珀" panose="02010800040101010101" pitchFamily="2" charset="-122"/>
                </a:rPr>
                <a:t>2</a:t>
              </a:r>
              <a:endParaRPr lang="zh-CN" altLang="en-US" sz="3600" dirty="0">
                <a:solidFill>
                  <a:schemeClr val="bg1"/>
                </a:solidFill>
                <a:latin typeface="华文琥珀" panose="02010800040101010101" pitchFamily="2" charset="-122"/>
                <a:ea typeface="华文琥珀" panose="02010800040101010101" pitchFamily="2" charset="-122"/>
              </a:endParaRPr>
            </a:p>
          </p:txBody>
        </p:sp>
      </p:grpSp>
      <p:pic>
        <p:nvPicPr>
          <p:cNvPr id="3" name="图片 2">
            <a:extLst>
              <a:ext uri="{FF2B5EF4-FFF2-40B4-BE49-F238E27FC236}">
                <a16:creationId xmlns:a16="http://schemas.microsoft.com/office/drawing/2014/main" id="{A0AC259E-803C-430A-BFD9-0CA8FE779644}"/>
              </a:ext>
            </a:extLst>
          </p:cNvPr>
          <p:cNvPicPr>
            <a:picLocks noChangeAspect="1"/>
          </p:cNvPicPr>
          <p:nvPr/>
        </p:nvPicPr>
        <p:blipFill rotWithShape="1">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l="1700" t="9515" r="7154" b="5788"/>
          <a:stretch/>
        </p:blipFill>
        <p:spPr>
          <a:xfrm>
            <a:off x="1498090" y="1353033"/>
            <a:ext cx="5334000" cy="3303508"/>
          </a:xfrm>
          <a:prstGeom prst="rect">
            <a:avLst/>
          </a:prstGeom>
        </p:spPr>
      </p:pic>
      <p:pic>
        <p:nvPicPr>
          <p:cNvPr id="9" name="图片 8">
            <a:extLst>
              <a:ext uri="{FF2B5EF4-FFF2-40B4-BE49-F238E27FC236}">
                <a16:creationId xmlns:a16="http://schemas.microsoft.com/office/drawing/2014/main" id="{736DF58C-D251-4038-ACC7-0574A3D65D5E}"/>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3106" t="14051" r="11236" b="9103"/>
          <a:stretch/>
        </p:blipFill>
        <p:spPr>
          <a:xfrm>
            <a:off x="2166908" y="1520473"/>
            <a:ext cx="4427622" cy="2997296"/>
          </a:xfrm>
          <a:prstGeom prst="rect">
            <a:avLst/>
          </a:prstGeom>
        </p:spPr>
      </p:pic>
      <p:sp>
        <p:nvSpPr>
          <p:cNvPr id="50" name="文本框 49">
            <a:extLst>
              <a:ext uri="{FF2B5EF4-FFF2-40B4-BE49-F238E27FC236}">
                <a16:creationId xmlns:a16="http://schemas.microsoft.com/office/drawing/2014/main" id="{45ED7E3D-243D-463F-B6FF-13074FA5492C}"/>
              </a:ext>
            </a:extLst>
          </p:cNvPr>
          <p:cNvSpPr txBox="1"/>
          <p:nvPr/>
        </p:nvSpPr>
        <p:spPr>
          <a:xfrm>
            <a:off x="2077391" y="833786"/>
            <a:ext cx="4355432" cy="400110"/>
          </a:xfrm>
          <a:prstGeom prst="rect">
            <a:avLst/>
          </a:prstGeom>
          <a:noFill/>
        </p:spPr>
        <p:txBody>
          <a:bodyPr wrap="square">
            <a:spAutoFit/>
          </a:bodyPr>
          <a:lstStyle/>
          <a:p>
            <a:r>
              <a:rPr lang="zh-CN" altLang="en-US" sz="2000" dirty="0"/>
              <a:t>利用核密度估计得到的文本长度分布</a:t>
            </a:r>
          </a:p>
        </p:txBody>
      </p:sp>
    </p:spTree>
    <p:custDataLst>
      <p:tags r:id="rId1"/>
    </p:custDataLst>
    <p:extLst>
      <p:ext uri="{BB962C8B-B14F-4D97-AF65-F5344CB8AC3E}">
        <p14:creationId xmlns:p14="http://schemas.microsoft.com/office/powerpoint/2010/main" val="147931650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100000">
                                          <p:val>
                                            <p:strVal val="#ppt_x"/>
                                          </p:val>
                                        </p:tav>
                                      </p:tavLst>
                                    </p:anim>
                                    <p:anim calcmode="lin" valueType="num">
                                      <p:cBhvr>
                                        <p:cTn id="8" dur="500" fill="hold"/>
                                        <p:tgtEl>
                                          <p:spTgt spid="9"/>
                                        </p:tgtEl>
                                        <p:attrNameLst>
                                          <p:attrName>ppt_y</p:attrName>
                                        </p:attrNameLst>
                                      </p:cBhvr>
                                      <p:tavLst>
                                        <p:tav tm="0">
                                          <p:val>
                                            <p:strVal val="#ppt_y+#ppt_h/2"/>
                                          </p:val>
                                        </p:tav>
                                        <p:tav tm="100000">
                                          <p:val>
                                            <p:strVal val="#ppt_y"/>
                                          </p:val>
                                        </p:tav>
                                      </p:tavLst>
                                    </p:anim>
                                    <p:anim calcmode="lin" valueType="num">
                                      <p:cBhvr>
                                        <p:cTn id="9" dur="500" fill="hold"/>
                                        <p:tgtEl>
                                          <p:spTgt spid="9"/>
                                        </p:tgtEl>
                                        <p:attrNameLst>
                                          <p:attrName>ppt_w</p:attrName>
                                        </p:attrNameLst>
                                      </p:cBhvr>
                                      <p:tavLst>
                                        <p:tav tm="0">
                                          <p:val>
                                            <p:strVal val="#ppt_w"/>
                                          </p:val>
                                        </p:tav>
                                        <p:tav tm="100000">
                                          <p:val>
                                            <p:strVal val="#ppt_w"/>
                                          </p:val>
                                        </p:tav>
                                      </p:tavLst>
                                    </p:anim>
                                    <p:anim calcmode="lin" valueType="num">
                                      <p:cBhvr>
                                        <p:cTn id="10"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研究成果</a:t>
            </a:r>
          </a:p>
        </p:txBody>
      </p:sp>
      <p:sp>
        <p:nvSpPr>
          <p:cNvPr id="27" name="TextBox 26"/>
          <p:cNvSpPr txBox="1"/>
          <p:nvPr/>
        </p:nvSpPr>
        <p:spPr>
          <a:xfrm>
            <a:off x="2387793" y="267886"/>
            <a:ext cx="1625766" cy="338554"/>
          </a:xfrm>
          <a:prstGeom prst="rect">
            <a:avLst/>
          </a:prstGeom>
          <a:noFill/>
        </p:spPr>
        <p:txBody>
          <a:bodyPr wrap="none" rtlCol="0">
            <a:spAutoFit/>
          </a:bodyPr>
          <a:lstStyle/>
          <a:p>
            <a:pPr algn="ctr"/>
            <a:r>
              <a:rPr lang="en-US" altLang="zh-CN" sz="1600" dirty="0">
                <a:solidFill>
                  <a:srgbClr val="C00000"/>
                </a:solidFill>
                <a:latin typeface="Kozuka Gothic Pro R" pitchFamily="34" charset="-128"/>
                <a:ea typeface="Kozuka Gothic Pro R" pitchFamily="34" charset="-128"/>
              </a:rPr>
              <a:t>ACHIEVEMENTS</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TextBox 170"/>
          <p:cNvSpPr txBox="1"/>
          <p:nvPr/>
        </p:nvSpPr>
        <p:spPr>
          <a:xfrm>
            <a:off x="709404" y="798263"/>
            <a:ext cx="7725192" cy="646331"/>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请您添加文字内容，内容详尽简要清晰足够表达标题，准确无误。添加文字内容，内容详尽简要清晰。请您添加</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文字内容，内容详尽简要清晰足够表达标题，准确无误。添加文字内容，内容详尽简要清晰。请您添加文字内容</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，内容详尽简要清晰足够表达标题，准确无误。添加文字内容，内容详尽简要清晰。</a:t>
            </a:r>
            <a:endParaRPr lang="en-US" altLang="zh-CN" sz="1200" dirty="0">
              <a:latin typeface="方正兰亭细黑_GBK_M" pitchFamily="2" charset="2"/>
              <a:ea typeface="方正兰亭细黑_GBK_M" pitchFamily="2" charset="2"/>
              <a:cs typeface="方正兰亭细黑_GBK_M" pitchFamily="2" charset="2"/>
            </a:endParaRPr>
          </a:p>
        </p:txBody>
      </p:sp>
      <p:sp>
        <p:nvSpPr>
          <p:cNvPr id="172" name="TextBox 171"/>
          <p:cNvSpPr txBox="1"/>
          <p:nvPr/>
        </p:nvSpPr>
        <p:spPr>
          <a:xfrm>
            <a:off x="1191714" y="2157904"/>
            <a:ext cx="1415772" cy="584775"/>
          </a:xfrm>
          <a:prstGeom prst="rect">
            <a:avLst/>
          </a:prstGeom>
          <a:noFill/>
        </p:spPr>
        <p:txBody>
          <a:bodyPr wrap="none" rtlCol="0">
            <a:spAutoFit/>
          </a:bodyPr>
          <a:lstStyle/>
          <a:p>
            <a:r>
              <a:rPr lang="zh-CN" altLang="en-US" sz="3200" dirty="0">
                <a:solidFill>
                  <a:srgbClr val="C00000"/>
                </a:solidFill>
                <a:latin typeface="方正兰亭细黑_GBK" pitchFamily="2" charset="-122"/>
                <a:ea typeface="方正兰亭细黑_GBK" pitchFamily="2" charset="-122"/>
              </a:rPr>
              <a:t>标题一</a:t>
            </a:r>
          </a:p>
        </p:txBody>
      </p:sp>
      <p:grpSp>
        <p:nvGrpSpPr>
          <p:cNvPr id="173" name="组合 172"/>
          <p:cNvGrpSpPr/>
          <p:nvPr/>
        </p:nvGrpSpPr>
        <p:grpSpPr>
          <a:xfrm>
            <a:off x="2149829" y="2623322"/>
            <a:ext cx="408377" cy="408377"/>
            <a:chOff x="304800" y="673100"/>
            <a:chExt cx="4000500" cy="4000500"/>
          </a:xfrm>
          <a:effectLst>
            <a:outerShdw blurRad="317500" dist="190500" dir="8100000" algn="tr" rotWithShape="0">
              <a:prstClr val="black">
                <a:alpha val="50000"/>
              </a:prstClr>
            </a:outerShdw>
          </a:effectLst>
        </p:grpSpPr>
        <p:sp>
          <p:nvSpPr>
            <p:cNvPr id="174" name="同心圆 17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5" name="椭圆 17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6" name="组合 175"/>
          <p:cNvGrpSpPr/>
          <p:nvPr/>
        </p:nvGrpSpPr>
        <p:grpSpPr>
          <a:xfrm>
            <a:off x="1090724" y="2587548"/>
            <a:ext cx="219777" cy="219777"/>
            <a:chOff x="304800" y="673100"/>
            <a:chExt cx="4000500" cy="4000500"/>
          </a:xfrm>
          <a:effectLst>
            <a:outerShdw blurRad="381000" dist="152400" dir="8100000" algn="tr" rotWithShape="0">
              <a:prstClr val="black">
                <a:alpha val="70000"/>
              </a:prstClr>
            </a:outerShdw>
          </a:effectLst>
        </p:grpSpPr>
        <p:sp>
          <p:nvSpPr>
            <p:cNvPr id="177" name="同心圆 17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8" name="椭圆 177"/>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9" name="组合 178"/>
          <p:cNvGrpSpPr/>
          <p:nvPr/>
        </p:nvGrpSpPr>
        <p:grpSpPr>
          <a:xfrm>
            <a:off x="1469441" y="2832241"/>
            <a:ext cx="350672" cy="350672"/>
            <a:chOff x="304800" y="673100"/>
            <a:chExt cx="4000500" cy="4000500"/>
          </a:xfrm>
          <a:effectLst>
            <a:outerShdw blurRad="444500" dist="254000" dir="8100000" algn="tr" rotWithShape="0">
              <a:prstClr val="black">
                <a:alpha val="50000"/>
              </a:prstClr>
            </a:outerShdw>
          </a:effectLst>
        </p:grpSpPr>
        <p:sp>
          <p:nvSpPr>
            <p:cNvPr id="180" name="同心圆 1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1" name="椭圆 1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2" name="组合 181"/>
          <p:cNvGrpSpPr/>
          <p:nvPr/>
        </p:nvGrpSpPr>
        <p:grpSpPr>
          <a:xfrm>
            <a:off x="2404100" y="2584048"/>
            <a:ext cx="219777" cy="219777"/>
            <a:chOff x="304800" y="673100"/>
            <a:chExt cx="4000500" cy="4000500"/>
          </a:xfrm>
          <a:effectLst>
            <a:outerShdw blurRad="381000" dist="152400" dir="8100000" algn="tr" rotWithShape="0">
              <a:prstClr val="black">
                <a:alpha val="70000"/>
              </a:prstClr>
            </a:outerShdw>
          </a:effectLst>
        </p:grpSpPr>
        <p:sp>
          <p:nvSpPr>
            <p:cNvPr id="183" name="同心圆 18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4" name="椭圆 18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5" name="组合 184"/>
          <p:cNvGrpSpPr/>
          <p:nvPr/>
        </p:nvGrpSpPr>
        <p:grpSpPr>
          <a:xfrm>
            <a:off x="2034054" y="2800177"/>
            <a:ext cx="219777" cy="219777"/>
            <a:chOff x="304800" y="673100"/>
            <a:chExt cx="4000500" cy="4000500"/>
          </a:xfrm>
          <a:effectLst>
            <a:outerShdw blurRad="381000" dist="152400" dir="8100000" algn="tr" rotWithShape="0">
              <a:prstClr val="black">
                <a:alpha val="70000"/>
              </a:prstClr>
            </a:outerShdw>
          </a:effectLst>
        </p:grpSpPr>
        <p:sp>
          <p:nvSpPr>
            <p:cNvPr id="186" name="同心圆 18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7" name="椭圆 18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8" name="组合 187"/>
          <p:cNvGrpSpPr/>
          <p:nvPr/>
        </p:nvGrpSpPr>
        <p:grpSpPr>
          <a:xfrm>
            <a:off x="1756772" y="2827510"/>
            <a:ext cx="291782" cy="291782"/>
            <a:chOff x="304800" y="673100"/>
            <a:chExt cx="4000500" cy="4000500"/>
          </a:xfrm>
          <a:effectLst>
            <a:outerShdw blurRad="317500" dist="190500" dir="8100000" algn="tr" rotWithShape="0">
              <a:prstClr val="black">
                <a:alpha val="50000"/>
              </a:prstClr>
            </a:outerShdw>
          </a:effectLst>
        </p:grpSpPr>
        <p:sp>
          <p:nvSpPr>
            <p:cNvPr id="189" name="同心圆 18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0" name="椭圆 18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1" name="组合 190"/>
          <p:cNvGrpSpPr/>
          <p:nvPr/>
        </p:nvGrpSpPr>
        <p:grpSpPr>
          <a:xfrm>
            <a:off x="1731988" y="3091261"/>
            <a:ext cx="219777" cy="219777"/>
            <a:chOff x="304800" y="673100"/>
            <a:chExt cx="4000500" cy="4000500"/>
          </a:xfrm>
          <a:effectLst>
            <a:outerShdw blurRad="381000" dist="152400" dir="8100000" algn="tr" rotWithShape="0">
              <a:prstClr val="black">
                <a:alpha val="70000"/>
              </a:prstClr>
            </a:outerShdw>
          </a:effectLst>
        </p:grpSpPr>
        <p:sp>
          <p:nvSpPr>
            <p:cNvPr id="192" name="同心圆 19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3" name="椭圆 19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4" name="组合 193"/>
          <p:cNvGrpSpPr/>
          <p:nvPr/>
        </p:nvGrpSpPr>
        <p:grpSpPr>
          <a:xfrm>
            <a:off x="1551991" y="2603002"/>
            <a:ext cx="350672" cy="350672"/>
            <a:chOff x="304800" y="673100"/>
            <a:chExt cx="4000500" cy="4000500"/>
          </a:xfrm>
          <a:effectLst>
            <a:outerShdw blurRad="444500" dist="254000" dir="8100000" algn="tr" rotWithShape="0">
              <a:prstClr val="black">
                <a:alpha val="50000"/>
              </a:prstClr>
            </a:outerShdw>
          </a:effectLst>
        </p:grpSpPr>
        <p:sp>
          <p:nvSpPr>
            <p:cNvPr id="195" name="同心圆 19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6" name="椭圆 19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7" name="组合 196"/>
          <p:cNvGrpSpPr/>
          <p:nvPr/>
        </p:nvGrpSpPr>
        <p:grpSpPr>
          <a:xfrm>
            <a:off x="1890095" y="2610754"/>
            <a:ext cx="287919" cy="287919"/>
            <a:chOff x="304800" y="673100"/>
            <a:chExt cx="4000500" cy="4000500"/>
          </a:xfrm>
          <a:effectLst>
            <a:outerShdw blurRad="381000" dist="152400" dir="8100000" algn="tr" rotWithShape="0">
              <a:prstClr val="black">
                <a:alpha val="70000"/>
              </a:prstClr>
            </a:outerShdw>
          </a:effectLst>
        </p:grpSpPr>
        <p:sp>
          <p:nvSpPr>
            <p:cNvPr id="198" name="同心圆 19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9" name="椭圆 19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0" name="组合 199"/>
          <p:cNvGrpSpPr/>
          <p:nvPr/>
        </p:nvGrpSpPr>
        <p:grpSpPr>
          <a:xfrm>
            <a:off x="1217976" y="2610215"/>
            <a:ext cx="387220" cy="387220"/>
            <a:chOff x="304800" y="673100"/>
            <a:chExt cx="4000500" cy="4000500"/>
          </a:xfrm>
          <a:effectLst>
            <a:outerShdw blurRad="317500" dist="190500" dir="8100000" algn="tr" rotWithShape="0">
              <a:prstClr val="black">
                <a:alpha val="50000"/>
              </a:prstClr>
            </a:outerShdw>
          </a:effectLst>
        </p:grpSpPr>
        <p:sp>
          <p:nvSpPr>
            <p:cNvPr id="201" name="同心圆 20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2" name="椭圆 20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3" name="TextBox 202"/>
          <p:cNvSpPr txBox="1"/>
          <p:nvPr/>
        </p:nvSpPr>
        <p:spPr>
          <a:xfrm>
            <a:off x="3033186" y="3062465"/>
            <a:ext cx="1415772" cy="584775"/>
          </a:xfrm>
          <a:prstGeom prst="rect">
            <a:avLst/>
          </a:prstGeom>
          <a:noFill/>
        </p:spPr>
        <p:txBody>
          <a:bodyPr wrap="none" rtlCol="0">
            <a:spAutoFit/>
          </a:bodyPr>
          <a:lstStyle/>
          <a:p>
            <a:r>
              <a:rPr lang="zh-CN" altLang="en-US" sz="3200" dirty="0">
                <a:solidFill>
                  <a:srgbClr val="C00000"/>
                </a:solidFill>
                <a:latin typeface="方正兰亭细黑_GBK" pitchFamily="2" charset="-122"/>
                <a:ea typeface="方正兰亭细黑_GBK" pitchFamily="2" charset="-122"/>
              </a:rPr>
              <a:t>标题二</a:t>
            </a:r>
          </a:p>
        </p:txBody>
      </p:sp>
      <p:grpSp>
        <p:nvGrpSpPr>
          <p:cNvPr id="204" name="组合 203"/>
          <p:cNvGrpSpPr/>
          <p:nvPr/>
        </p:nvGrpSpPr>
        <p:grpSpPr>
          <a:xfrm>
            <a:off x="3991301" y="3527883"/>
            <a:ext cx="408377" cy="408377"/>
            <a:chOff x="304800" y="673100"/>
            <a:chExt cx="4000500" cy="4000500"/>
          </a:xfrm>
          <a:effectLst>
            <a:outerShdw blurRad="317500" dist="190500" dir="8100000" algn="tr" rotWithShape="0">
              <a:prstClr val="black">
                <a:alpha val="50000"/>
              </a:prstClr>
            </a:outerShdw>
          </a:effectLst>
        </p:grpSpPr>
        <p:sp>
          <p:nvSpPr>
            <p:cNvPr id="205" name="同心圆 20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6" name="椭圆 20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7" name="组合 206"/>
          <p:cNvGrpSpPr/>
          <p:nvPr/>
        </p:nvGrpSpPr>
        <p:grpSpPr>
          <a:xfrm>
            <a:off x="2932196" y="3492109"/>
            <a:ext cx="219777" cy="219777"/>
            <a:chOff x="304800" y="673100"/>
            <a:chExt cx="4000500" cy="4000500"/>
          </a:xfrm>
          <a:effectLst>
            <a:outerShdw blurRad="381000" dist="152400" dir="8100000" algn="tr" rotWithShape="0">
              <a:prstClr val="black">
                <a:alpha val="70000"/>
              </a:prstClr>
            </a:outerShdw>
          </a:effectLst>
        </p:grpSpPr>
        <p:sp>
          <p:nvSpPr>
            <p:cNvPr id="208" name="同心圆 20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9" name="椭圆 20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0" name="组合 209"/>
          <p:cNvGrpSpPr/>
          <p:nvPr/>
        </p:nvGrpSpPr>
        <p:grpSpPr>
          <a:xfrm>
            <a:off x="3310913" y="3736802"/>
            <a:ext cx="350672" cy="350672"/>
            <a:chOff x="304800" y="673100"/>
            <a:chExt cx="4000500" cy="4000500"/>
          </a:xfrm>
          <a:effectLst>
            <a:outerShdw blurRad="444500" dist="254000" dir="8100000" algn="tr" rotWithShape="0">
              <a:prstClr val="black">
                <a:alpha val="50000"/>
              </a:prstClr>
            </a:outerShdw>
          </a:effectLst>
        </p:grpSpPr>
        <p:sp>
          <p:nvSpPr>
            <p:cNvPr id="211" name="同心圆 2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2" name="椭圆 21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3" name="组合 212"/>
          <p:cNvGrpSpPr/>
          <p:nvPr/>
        </p:nvGrpSpPr>
        <p:grpSpPr>
          <a:xfrm>
            <a:off x="4245572" y="3488609"/>
            <a:ext cx="219777" cy="219777"/>
            <a:chOff x="304800" y="673100"/>
            <a:chExt cx="4000500" cy="4000500"/>
          </a:xfrm>
          <a:effectLst>
            <a:outerShdw blurRad="381000" dist="152400" dir="8100000" algn="tr" rotWithShape="0">
              <a:prstClr val="black">
                <a:alpha val="70000"/>
              </a:prstClr>
            </a:outerShdw>
          </a:effectLst>
        </p:grpSpPr>
        <p:sp>
          <p:nvSpPr>
            <p:cNvPr id="214" name="同心圆 2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5" name="椭圆 21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6" name="组合 215"/>
          <p:cNvGrpSpPr/>
          <p:nvPr/>
        </p:nvGrpSpPr>
        <p:grpSpPr>
          <a:xfrm>
            <a:off x="3598244" y="3732071"/>
            <a:ext cx="291782" cy="291782"/>
            <a:chOff x="304800" y="673100"/>
            <a:chExt cx="4000500" cy="4000500"/>
          </a:xfrm>
          <a:effectLst>
            <a:outerShdw blurRad="317500" dist="190500" dir="8100000" algn="tr" rotWithShape="0">
              <a:prstClr val="black">
                <a:alpha val="50000"/>
              </a:prstClr>
            </a:outerShdw>
          </a:effectLst>
        </p:grpSpPr>
        <p:sp>
          <p:nvSpPr>
            <p:cNvPr id="217" name="同心圆 2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8" name="椭圆 2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9" name="组合 218"/>
          <p:cNvGrpSpPr/>
          <p:nvPr/>
        </p:nvGrpSpPr>
        <p:grpSpPr>
          <a:xfrm>
            <a:off x="3573460" y="3995822"/>
            <a:ext cx="219777" cy="219777"/>
            <a:chOff x="304800" y="673100"/>
            <a:chExt cx="4000500" cy="4000500"/>
          </a:xfrm>
          <a:effectLst>
            <a:outerShdw blurRad="381000" dist="152400" dir="8100000" algn="tr" rotWithShape="0">
              <a:prstClr val="black">
                <a:alpha val="70000"/>
              </a:prstClr>
            </a:outerShdw>
          </a:effectLst>
        </p:grpSpPr>
        <p:sp>
          <p:nvSpPr>
            <p:cNvPr id="220" name="同心圆 2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1" name="椭圆 22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2" name="组合 221"/>
          <p:cNvGrpSpPr/>
          <p:nvPr/>
        </p:nvGrpSpPr>
        <p:grpSpPr>
          <a:xfrm>
            <a:off x="3731567" y="3515315"/>
            <a:ext cx="287919" cy="287919"/>
            <a:chOff x="304800" y="673100"/>
            <a:chExt cx="4000500" cy="4000500"/>
          </a:xfrm>
          <a:effectLst>
            <a:outerShdw blurRad="381000" dist="152400" dir="8100000" algn="tr" rotWithShape="0">
              <a:prstClr val="black">
                <a:alpha val="70000"/>
              </a:prstClr>
            </a:outerShdw>
          </a:effectLst>
        </p:grpSpPr>
        <p:sp>
          <p:nvSpPr>
            <p:cNvPr id="223" name="同心圆 2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4" name="椭圆 22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5" name="组合 224"/>
          <p:cNvGrpSpPr/>
          <p:nvPr/>
        </p:nvGrpSpPr>
        <p:grpSpPr>
          <a:xfrm>
            <a:off x="3059448" y="3514776"/>
            <a:ext cx="387220" cy="387220"/>
            <a:chOff x="304800" y="673100"/>
            <a:chExt cx="4000500" cy="4000500"/>
          </a:xfrm>
          <a:effectLst>
            <a:outerShdw blurRad="317500" dist="190500" dir="8100000" algn="tr" rotWithShape="0">
              <a:prstClr val="black">
                <a:alpha val="50000"/>
              </a:prstClr>
            </a:outerShdw>
          </a:effectLst>
        </p:grpSpPr>
        <p:sp>
          <p:nvSpPr>
            <p:cNvPr id="226" name="同心圆 2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7" name="椭圆 22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8" name="TextBox 227"/>
          <p:cNvSpPr txBox="1"/>
          <p:nvPr/>
        </p:nvSpPr>
        <p:spPr>
          <a:xfrm>
            <a:off x="4848410" y="2134785"/>
            <a:ext cx="1415772" cy="584775"/>
          </a:xfrm>
          <a:prstGeom prst="rect">
            <a:avLst/>
          </a:prstGeom>
          <a:noFill/>
        </p:spPr>
        <p:txBody>
          <a:bodyPr wrap="none" rtlCol="0">
            <a:spAutoFit/>
          </a:bodyPr>
          <a:lstStyle/>
          <a:p>
            <a:r>
              <a:rPr lang="zh-CN" altLang="en-US" sz="3200" dirty="0">
                <a:solidFill>
                  <a:srgbClr val="C00000"/>
                </a:solidFill>
                <a:latin typeface="方正兰亭细黑_GBK" pitchFamily="2" charset="-122"/>
                <a:ea typeface="方正兰亭细黑_GBK" pitchFamily="2" charset="-122"/>
              </a:rPr>
              <a:t>标题三</a:t>
            </a:r>
          </a:p>
        </p:txBody>
      </p:sp>
      <p:grpSp>
        <p:nvGrpSpPr>
          <p:cNvPr id="229" name="组合 228"/>
          <p:cNvGrpSpPr/>
          <p:nvPr/>
        </p:nvGrpSpPr>
        <p:grpSpPr>
          <a:xfrm>
            <a:off x="5806525" y="2600203"/>
            <a:ext cx="408377" cy="408377"/>
            <a:chOff x="304800" y="673100"/>
            <a:chExt cx="4000500" cy="4000500"/>
          </a:xfrm>
          <a:effectLst>
            <a:outerShdw blurRad="317500" dist="190500" dir="8100000" algn="tr" rotWithShape="0">
              <a:prstClr val="black">
                <a:alpha val="50000"/>
              </a:prstClr>
            </a:outerShdw>
          </a:effectLst>
        </p:grpSpPr>
        <p:sp>
          <p:nvSpPr>
            <p:cNvPr id="230" name="同心圆 2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1" name="椭圆 23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2" name="组合 231"/>
          <p:cNvGrpSpPr/>
          <p:nvPr/>
        </p:nvGrpSpPr>
        <p:grpSpPr>
          <a:xfrm>
            <a:off x="4747420" y="2564429"/>
            <a:ext cx="219777" cy="219777"/>
            <a:chOff x="304800" y="673100"/>
            <a:chExt cx="4000500" cy="4000500"/>
          </a:xfrm>
          <a:effectLst>
            <a:outerShdw blurRad="381000" dist="152400" dir="8100000" algn="tr" rotWithShape="0">
              <a:prstClr val="black">
                <a:alpha val="70000"/>
              </a:prstClr>
            </a:outerShdw>
          </a:effectLst>
        </p:grpSpPr>
        <p:sp>
          <p:nvSpPr>
            <p:cNvPr id="233" name="同心圆 2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4" name="椭圆 23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5" name="组合 234"/>
          <p:cNvGrpSpPr/>
          <p:nvPr/>
        </p:nvGrpSpPr>
        <p:grpSpPr>
          <a:xfrm>
            <a:off x="6060796" y="2560929"/>
            <a:ext cx="219777" cy="219777"/>
            <a:chOff x="304800" y="673100"/>
            <a:chExt cx="4000500" cy="4000500"/>
          </a:xfrm>
          <a:effectLst>
            <a:outerShdw blurRad="381000" dist="152400" dir="8100000" algn="tr" rotWithShape="0">
              <a:prstClr val="black">
                <a:alpha val="70000"/>
              </a:prstClr>
            </a:outerShdw>
          </a:effectLst>
        </p:grpSpPr>
        <p:sp>
          <p:nvSpPr>
            <p:cNvPr id="236" name="同心圆 2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7" name="椭圆 23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8" name="组合 237"/>
          <p:cNvGrpSpPr/>
          <p:nvPr/>
        </p:nvGrpSpPr>
        <p:grpSpPr>
          <a:xfrm>
            <a:off x="5690750" y="2777058"/>
            <a:ext cx="219777" cy="219777"/>
            <a:chOff x="304800" y="673100"/>
            <a:chExt cx="4000500" cy="4000500"/>
          </a:xfrm>
          <a:effectLst>
            <a:outerShdw blurRad="381000" dist="152400" dir="8100000" algn="tr" rotWithShape="0">
              <a:prstClr val="black">
                <a:alpha val="70000"/>
              </a:prstClr>
            </a:outerShdw>
          </a:effectLst>
        </p:grpSpPr>
        <p:sp>
          <p:nvSpPr>
            <p:cNvPr id="239" name="同心圆 2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0" name="椭圆 23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1" name="组合 240"/>
          <p:cNvGrpSpPr/>
          <p:nvPr/>
        </p:nvGrpSpPr>
        <p:grpSpPr>
          <a:xfrm>
            <a:off x="5311868" y="2855191"/>
            <a:ext cx="291782" cy="291782"/>
            <a:chOff x="304800" y="673100"/>
            <a:chExt cx="4000500" cy="4000500"/>
          </a:xfrm>
          <a:effectLst>
            <a:outerShdw blurRad="317500" dist="190500" dir="8100000" algn="tr" rotWithShape="0">
              <a:prstClr val="black">
                <a:alpha val="50000"/>
              </a:prstClr>
            </a:outerShdw>
          </a:effectLst>
        </p:grpSpPr>
        <p:sp>
          <p:nvSpPr>
            <p:cNvPr id="242" name="同心圆 2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3" name="椭圆 2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4" name="组合 243"/>
          <p:cNvGrpSpPr/>
          <p:nvPr/>
        </p:nvGrpSpPr>
        <p:grpSpPr>
          <a:xfrm>
            <a:off x="5545785" y="2861559"/>
            <a:ext cx="219777" cy="219777"/>
            <a:chOff x="304800" y="673100"/>
            <a:chExt cx="4000500" cy="4000500"/>
          </a:xfrm>
          <a:effectLst>
            <a:outerShdw blurRad="381000" dist="152400" dir="8100000" algn="tr" rotWithShape="0">
              <a:prstClr val="black">
                <a:alpha val="70000"/>
              </a:prstClr>
            </a:outerShdw>
          </a:effectLst>
        </p:grpSpPr>
        <p:sp>
          <p:nvSpPr>
            <p:cNvPr id="245" name="同心圆 2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6" name="椭圆 24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7" name="组合 246"/>
          <p:cNvGrpSpPr/>
          <p:nvPr/>
        </p:nvGrpSpPr>
        <p:grpSpPr>
          <a:xfrm>
            <a:off x="5208687" y="2579883"/>
            <a:ext cx="350672" cy="350672"/>
            <a:chOff x="304800" y="673100"/>
            <a:chExt cx="4000500" cy="4000500"/>
          </a:xfrm>
          <a:effectLst>
            <a:outerShdw blurRad="444500" dist="254000" dir="8100000" algn="tr" rotWithShape="0">
              <a:prstClr val="black">
                <a:alpha val="50000"/>
              </a:prstClr>
            </a:outerShdw>
          </a:effectLst>
        </p:grpSpPr>
        <p:sp>
          <p:nvSpPr>
            <p:cNvPr id="248" name="同心圆 2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9" name="椭圆 2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0" name="组合 249"/>
          <p:cNvGrpSpPr/>
          <p:nvPr/>
        </p:nvGrpSpPr>
        <p:grpSpPr>
          <a:xfrm>
            <a:off x="5546791" y="2587635"/>
            <a:ext cx="287919" cy="287919"/>
            <a:chOff x="304800" y="673100"/>
            <a:chExt cx="4000500" cy="4000500"/>
          </a:xfrm>
          <a:effectLst>
            <a:outerShdw blurRad="381000" dist="152400" dir="8100000" algn="tr" rotWithShape="0">
              <a:prstClr val="black">
                <a:alpha val="70000"/>
              </a:prstClr>
            </a:outerShdw>
          </a:effectLst>
        </p:grpSpPr>
        <p:sp>
          <p:nvSpPr>
            <p:cNvPr id="251" name="同心圆 2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2" name="椭圆 25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3" name="组合 252"/>
          <p:cNvGrpSpPr/>
          <p:nvPr/>
        </p:nvGrpSpPr>
        <p:grpSpPr>
          <a:xfrm>
            <a:off x="4874672" y="2587096"/>
            <a:ext cx="387220" cy="387220"/>
            <a:chOff x="304800" y="673100"/>
            <a:chExt cx="4000500" cy="4000500"/>
          </a:xfrm>
          <a:effectLst>
            <a:outerShdw blurRad="317500" dist="190500" dir="8100000" algn="tr" rotWithShape="0">
              <a:prstClr val="black">
                <a:alpha val="50000"/>
              </a:prstClr>
            </a:outerShdw>
          </a:effectLst>
        </p:grpSpPr>
        <p:sp>
          <p:nvSpPr>
            <p:cNvPr id="254" name="同心圆 25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5" name="椭圆 25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6" name="TextBox 255"/>
          <p:cNvSpPr txBox="1"/>
          <p:nvPr/>
        </p:nvSpPr>
        <p:spPr>
          <a:xfrm>
            <a:off x="6537510" y="3091261"/>
            <a:ext cx="1415772" cy="584775"/>
          </a:xfrm>
          <a:prstGeom prst="rect">
            <a:avLst/>
          </a:prstGeom>
          <a:noFill/>
        </p:spPr>
        <p:txBody>
          <a:bodyPr wrap="none" rtlCol="0">
            <a:spAutoFit/>
          </a:bodyPr>
          <a:lstStyle/>
          <a:p>
            <a:r>
              <a:rPr lang="zh-CN" altLang="en-US" sz="3200" dirty="0">
                <a:solidFill>
                  <a:srgbClr val="C00000"/>
                </a:solidFill>
                <a:latin typeface="方正兰亭细黑_GBK" pitchFamily="2" charset="-122"/>
                <a:ea typeface="方正兰亭细黑_GBK" pitchFamily="2" charset="-122"/>
              </a:rPr>
              <a:t>标题四</a:t>
            </a:r>
          </a:p>
        </p:txBody>
      </p:sp>
      <p:grpSp>
        <p:nvGrpSpPr>
          <p:cNvPr id="257" name="组合 256"/>
          <p:cNvGrpSpPr/>
          <p:nvPr/>
        </p:nvGrpSpPr>
        <p:grpSpPr>
          <a:xfrm>
            <a:off x="6436520" y="3520905"/>
            <a:ext cx="219777" cy="219777"/>
            <a:chOff x="304800" y="673100"/>
            <a:chExt cx="4000500" cy="4000500"/>
          </a:xfrm>
          <a:effectLst>
            <a:outerShdw blurRad="381000" dist="152400" dir="8100000" algn="tr" rotWithShape="0">
              <a:prstClr val="black">
                <a:alpha val="70000"/>
              </a:prstClr>
            </a:outerShdw>
          </a:effectLst>
        </p:grpSpPr>
        <p:sp>
          <p:nvSpPr>
            <p:cNvPr id="258" name="同心圆 2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9" name="椭圆 25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0" name="组合 259"/>
          <p:cNvGrpSpPr/>
          <p:nvPr/>
        </p:nvGrpSpPr>
        <p:grpSpPr>
          <a:xfrm>
            <a:off x="6815237" y="3765598"/>
            <a:ext cx="350672" cy="350672"/>
            <a:chOff x="304800" y="673100"/>
            <a:chExt cx="4000500" cy="4000500"/>
          </a:xfrm>
          <a:effectLst>
            <a:outerShdw blurRad="444500" dist="254000" dir="8100000" algn="tr" rotWithShape="0">
              <a:prstClr val="black">
                <a:alpha val="50000"/>
              </a:prstClr>
            </a:outerShdw>
          </a:effectLst>
        </p:grpSpPr>
        <p:sp>
          <p:nvSpPr>
            <p:cNvPr id="261" name="同心圆 26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2" name="椭圆 26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3" name="组合 262"/>
          <p:cNvGrpSpPr/>
          <p:nvPr/>
        </p:nvGrpSpPr>
        <p:grpSpPr>
          <a:xfrm>
            <a:off x="7749896" y="3517405"/>
            <a:ext cx="219777" cy="219777"/>
            <a:chOff x="304800" y="673100"/>
            <a:chExt cx="4000500" cy="4000500"/>
          </a:xfrm>
          <a:effectLst>
            <a:outerShdw blurRad="381000" dist="152400" dir="8100000" algn="tr" rotWithShape="0">
              <a:prstClr val="black">
                <a:alpha val="70000"/>
              </a:prstClr>
            </a:outerShdw>
          </a:effectLst>
        </p:grpSpPr>
        <p:sp>
          <p:nvSpPr>
            <p:cNvPr id="264" name="同心圆 26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5" name="椭圆 26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6" name="组合 265"/>
          <p:cNvGrpSpPr/>
          <p:nvPr/>
        </p:nvGrpSpPr>
        <p:grpSpPr>
          <a:xfrm>
            <a:off x="7379850" y="3733534"/>
            <a:ext cx="219777" cy="219777"/>
            <a:chOff x="304800" y="673100"/>
            <a:chExt cx="4000500" cy="4000500"/>
          </a:xfrm>
          <a:effectLst>
            <a:outerShdw blurRad="381000" dist="152400" dir="8100000" algn="tr" rotWithShape="0">
              <a:prstClr val="black">
                <a:alpha val="70000"/>
              </a:prstClr>
            </a:outerShdw>
          </a:effectLst>
        </p:grpSpPr>
        <p:sp>
          <p:nvSpPr>
            <p:cNvPr id="267" name="同心圆 26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8" name="椭圆 267"/>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9" name="组合 268"/>
          <p:cNvGrpSpPr/>
          <p:nvPr/>
        </p:nvGrpSpPr>
        <p:grpSpPr>
          <a:xfrm>
            <a:off x="7102568" y="3760867"/>
            <a:ext cx="291782" cy="291782"/>
            <a:chOff x="304800" y="673100"/>
            <a:chExt cx="4000500" cy="4000500"/>
          </a:xfrm>
          <a:effectLst>
            <a:outerShdw blurRad="317500" dist="190500" dir="8100000" algn="tr" rotWithShape="0">
              <a:prstClr val="black">
                <a:alpha val="50000"/>
              </a:prstClr>
            </a:outerShdw>
          </a:effectLst>
        </p:grpSpPr>
        <p:sp>
          <p:nvSpPr>
            <p:cNvPr id="270" name="同心圆 26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1" name="椭圆 27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2" name="组合 271"/>
          <p:cNvGrpSpPr/>
          <p:nvPr/>
        </p:nvGrpSpPr>
        <p:grpSpPr>
          <a:xfrm>
            <a:off x="7235891" y="3544111"/>
            <a:ext cx="287919" cy="287919"/>
            <a:chOff x="304800" y="673100"/>
            <a:chExt cx="4000500" cy="4000500"/>
          </a:xfrm>
          <a:effectLst>
            <a:outerShdw blurRad="381000" dist="152400" dir="8100000" algn="tr" rotWithShape="0">
              <a:prstClr val="black">
                <a:alpha val="70000"/>
              </a:prstClr>
            </a:outerShdw>
          </a:effectLst>
        </p:grpSpPr>
        <p:sp>
          <p:nvSpPr>
            <p:cNvPr id="273" name="同心圆 2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4" name="椭圆 27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5" name="组合 274"/>
          <p:cNvGrpSpPr/>
          <p:nvPr/>
        </p:nvGrpSpPr>
        <p:grpSpPr>
          <a:xfrm>
            <a:off x="6563772" y="3543572"/>
            <a:ext cx="387220" cy="387220"/>
            <a:chOff x="304800" y="673100"/>
            <a:chExt cx="4000500" cy="4000500"/>
          </a:xfrm>
          <a:effectLst>
            <a:outerShdw blurRad="317500" dist="190500" dir="8100000" algn="tr" rotWithShape="0">
              <a:prstClr val="black">
                <a:alpha val="50000"/>
              </a:prstClr>
            </a:outerShdw>
          </a:effectLst>
        </p:grpSpPr>
        <p:sp>
          <p:nvSpPr>
            <p:cNvPr id="276" name="同心圆 27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7" name="椭圆 27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8" name="组合 277"/>
          <p:cNvGrpSpPr/>
          <p:nvPr/>
        </p:nvGrpSpPr>
        <p:grpSpPr>
          <a:xfrm>
            <a:off x="5136532" y="2906000"/>
            <a:ext cx="350672" cy="350672"/>
            <a:chOff x="304800" y="673100"/>
            <a:chExt cx="4000500" cy="4000500"/>
          </a:xfrm>
          <a:effectLst>
            <a:outerShdw blurRad="444500" dist="254000" dir="8100000" algn="tr" rotWithShape="0">
              <a:prstClr val="black">
                <a:alpha val="50000"/>
              </a:prstClr>
            </a:outerShdw>
          </a:effectLst>
        </p:grpSpPr>
        <p:sp>
          <p:nvSpPr>
            <p:cNvPr id="279" name="同心圆 2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0" name="椭圆 27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1" name="组合 280"/>
          <p:cNvGrpSpPr/>
          <p:nvPr/>
        </p:nvGrpSpPr>
        <p:grpSpPr>
          <a:xfrm>
            <a:off x="3875526" y="3704738"/>
            <a:ext cx="219777" cy="219777"/>
            <a:chOff x="304800" y="673100"/>
            <a:chExt cx="4000500" cy="4000500"/>
          </a:xfrm>
          <a:effectLst>
            <a:outerShdw blurRad="381000" dist="152400" dir="8100000" algn="tr" rotWithShape="0">
              <a:prstClr val="black">
                <a:alpha val="70000"/>
              </a:prstClr>
            </a:outerShdw>
          </a:effectLst>
        </p:grpSpPr>
        <p:sp>
          <p:nvSpPr>
            <p:cNvPr id="282" name="同心圆 28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3" name="椭圆 28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4" name="组合 283"/>
          <p:cNvGrpSpPr/>
          <p:nvPr/>
        </p:nvGrpSpPr>
        <p:grpSpPr>
          <a:xfrm>
            <a:off x="3393463" y="3507563"/>
            <a:ext cx="350672" cy="350672"/>
            <a:chOff x="304800" y="673100"/>
            <a:chExt cx="4000500" cy="4000500"/>
          </a:xfrm>
          <a:effectLst>
            <a:outerShdw blurRad="444500" dist="254000" dir="8100000" algn="tr" rotWithShape="0">
              <a:prstClr val="black">
                <a:alpha val="50000"/>
              </a:prstClr>
            </a:outerShdw>
          </a:effectLst>
        </p:grpSpPr>
        <p:sp>
          <p:nvSpPr>
            <p:cNvPr id="285" name="同心圆 28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6" name="椭圆 28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7" name="组合 286"/>
          <p:cNvGrpSpPr/>
          <p:nvPr/>
        </p:nvGrpSpPr>
        <p:grpSpPr>
          <a:xfrm>
            <a:off x="7495625" y="3556679"/>
            <a:ext cx="408377" cy="408377"/>
            <a:chOff x="304800" y="673100"/>
            <a:chExt cx="4000500" cy="4000500"/>
          </a:xfrm>
          <a:effectLst>
            <a:outerShdw blurRad="317500" dist="190500" dir="8100000" algn="tr" rotWithShape="0">
              <a:prstClr val="black">
                <a:alpha val="50000"/>
              </a:prstClr>
            </a:outerShdw>
          </a:effectLst>
        </p:grpSpPr>
        <p:sp>
          <p:nvSpPr>
            <p:cNvPr id="288" name="同心圆 28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9" name="椭圆 28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0" name="组合 289"/>
          <p:cNvGrpSpPr/>
          <p:nvPr/>
        </p:nvGrpSpPr>
        <p:grpSpPr>
          <a:xfrm>
            <a:off x="7077784" y="4024618"/>
            <a:ext cx="219777" cy="219777"/>
            <a:chOff x="304800" y="673100"/>
            <a:chExt cx="4000500" cy="4000500"/>
          </a:xfrm>
          <a:effectLst>
            <a:outerShdw blurRad="381000" dist="152400" dir="8100000" algn="tr" rotWithShape="0">
              <a:prstClr val="black">
                <a:alpha val="70000"/>
              </a:prstClr>
            </a:outerShdw>
          </a:effectLst>
        </p:grpSpPr>
        <p:sp>
          <p:nvSpPr>
            <p:cNvPr id="291" name="同心圆 29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2" name="椭圆 29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3" name="组合 292"/>
          <p:cNvGrpSpPr/>
          <p:nvPr/>
        </p:nvGrpSpPr>
        <p:grpSpPr>
          <a:xfrm>
            <a:off x="6897787" y="3536359"/>
            <a:ext cx="350672" cy="350672"/>
            <a:chOff x="304800" y="673100"/>
            <a:chExt cx="4000500" cy="4000500"/>
          </a:xfrm>
          <a:effectLst>
            <a:outerShdw blurRad="444500" dist="254000" dir="8100000" algn="tr" rotWithShape="0">
              <a:prstClr val="black">
                <a:alpha val="50000"/>
              </a:prstClr>
            </a:outerShdw>
          </a:effectLst>
        </p:grpSpPr>
        <p:sp>
          <p:nvSpPr>
            <p:cNvPr id="294" name="同心圆 29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5" name="椭圆 29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6" name="TextBox 295"/>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1799669984"/>
      </p:ext>
    </p:extLst>
  </p:cSld>
  <p:clrMapOvr>
    <a:masterClrMapping/>
  </p:clrMapOvr>
  <p:transition spd="slow">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8" presetClass="entr" presetSubtype="3" fill="hold" grpId="0" nodeType="afterEffect">
                                      <p:stCondLst>
                                        <p:cond delay="0"/>
                                      </p:stCondLst>
                                      <p:childTnLst>
                                        <p:set>
                                          <p:cBhvr>
                                            <p:cTn id="27" dur="1" fill="hold">
                                              <p:stCondLst>
                                                <p:cond delay="0"/>
                                              </p:stCondLst>
                                            </p:cTn>
                                            <p:tgtEl>
                                              <p:spTgt spid="171"/>
                                            </p:tgtEl>
                                            <p:attrNameLst>
                                              <p:attrName>style.visibility</p:attrName>
                                            </p:attrNameLst>
                                          </p:cBhvr>
                                          <p:to>
                                            <p:strVal val="visible"/>
                                          </p:to>
                                        </p:set>
                                        <p:animEffect transition="in" filter="strips(upRight)">
                                          <p:cBhvr>
                                            <p:cTn id="28" dur="500"/>
                                            <p:tgtEl>
                                              <p:spTgt spid="171"/>
                                            </p:tgtEl>
                                          </p:cBhvr>
                                        </p:animEffect>
                                      </p:childTnLst>
                                    </p:cTn>
                                  </p:par>
                                </p:childTnLst>
                              </p:cTn>
                            </p:par>
                            <p:par>
                              <p:cTn id="29" fill="hold">
                                <p:stCondLst>
                                  <p:cond delay="1600"/>
                                </p:stCondLst>
                                <p:childTnLst>
                                  <p:par>
                                    <p:cTn id="30" presetID="42" presetClass="entr" presetSubtype="0" fill="hold" grpId="0" nodeType="afterEffect">
                                      <p:stCondLst>
                                        <p:cond delay="0"/>
                                      </p:stCondLst>
                                      <p:childTnLst>
                                        <p:set>
                                          <p:cBhvr>
                                            <p:cTn id="31" dur="1" fill="hold">
                                              <p:stCondLst>
                                                <p:cond delay="0"/>
                                              </p:stCondLst>
                                            </p:cTn>
                                            <p:tgtEl>
                                              <p:spTgt spid="172"/>
                                            </p:tgtEl>
                                            <p:attrNameLst>
                                              <p:attrName>style.visibility</p:attrName>
                                            </p:attrNameLst>
                                          </p:cBhvr>
                                          <p:to>
                                            <p:strVal val="visible"/>
                                          </p:to>
                                        </p:set>
                                        <p:animEffect transition="in" filter="fade">
                                          <p:cBhvr>
                                            <p:cTn id="32" dur="500"/>
                                            <p:tgtEl>
                                              <p:spTgt spid="172"/>
                                            </p:tgtEl>
                                          </p:cBhvr>
                                        </p:animEffect>
                                        <p:anim calcmode="lin" valueType="num">
                                          <p:cBhvr>
                                            <p:cTn id="33" dur="500" fill="hold"/>
                                            <p:tgtEl>
                                              <p:spTgt spid="172"/>
                                            </p:tgtEl>
                                            <p:attrNameLst>
                                              <p:attrName>ppt_x</p:attrName>
                                            </p:attrNameLst>
                                          </p:cBhvr>
                                          <p:tavLst>
                                            <p:tav tm="0">
                                              <p:val>
                                                <p:strVal val="#ppt_x"/>
                                              </p:val>
                                            </p:tav>
                                            <p:tav tm="100000">
                                              <p:val>
                                                <p:strVal val="#ppt_x"/>
                                              </p:val>
                                            </p:tav>
                                          </p:tavLst>
                                        </p:anim>
                                        <p:anim calcmode="lin" valueType="num">
                                          <p:cBhvr>
                                            <p:cTn id="34" dur="500" fill="hold"/>
                                            <p:tgtEl>
                                              <p:spTgt spid="172"/>
                                            </p:tgtEl>
                                            <p:attrNameLst>
                                              <p:attrName>ppt_y</p:attrName>
                                            </p:attrNameLst>
                                          </p:cBhvr>
                                          <p:tavLst>
                                            <p:tav tm="0">
                                              <p:val>
                                                <p:strVal val="#ppt_y+.1"/>
                                              </p:val>
                                            </p:tav>
                                            <p:tav tm="100000">
                                              <p:val>
                                                <p:strVal val="#ppt_y"/>
                                              </p:val>
                                            </p:tav>
                                          </p:tavLst>
                                        </p:anim>
                                      </p:childTnLst>
                                    </p:cTn>
                                  </p:par>
                                </p:childTnLst>
                              </p:cTn>
                            </p:par>
                            <p:par>
                              <p:cTn id="35" fill="hold">
                                <p:stCondLst>
                                  <p:cond delay="2100"/>
                                </p:stCondLst>
                                <p:childTnLst>
                                  <p:par>
                                    <p:cTn id="36" presetID="53" presetClass="entr" presetSubtype="16" fill="hold" nodeType="afterEffect">
                                      <p:stCondLst>
                                        <p:cond delay="0"/>
                                      </p:stCondLst>
                                      <p:childTnLst>
                                        <p:set>
                                          <p:cBhvr>
                                            <p:cTn id="37" dur="1" fill="hold">
                                              <p:stCondLst>
                                                <p:cond delay="0"/>
                                              </p:stCondLst>
                                            </p:cTn>
                                            <p:tgtEl>
                                              <p:spTgt spid="173"/>
                                            </p:tgtEl>
                                            <p:attrNameLst>
                                              <p:attrName>style.visibility</p:attrName>
                                            </p:attrNameLst>
                                          </p:cBhvr>
                                          <p:to>
                                            <p:strVal val="visible"/>
                                          </p:to>
                                        </p:set>
                                        <p:anim calcmode="lin" valueType="num">
                                          <p:cBhvr>
                                            <p:cTn id="38" dur="500" fill="hold"/>
                                            <p:tgtEl>
                                              <p:spTgt spid="173"/>
                                            </p:tgtEl>
                                            <p:attrNameLst>
                                              <p:attrName>ppt_w</p:attrName>
                                            </p:attrNameLst>
                                          </p:cBhvr>
                                          <p:tavLst>
                                            <p:tav tm="0">
                                              <p:val>
                                                <p:fltVal val="0"/>
                                              </p:val>
                                            </p:tav>
                                            <p:tav tm="100000">
                                              <p:val>
                                                <p:strVal val="#ppt_w"/>
                                              </p:val>
                                            </p:tav>
                                          </p:tavLst>
                                        </p:anim>
                                        <p:anim calcmode="lin" valueType="num">
                                          <p:cBhvr>
                                            <p:cTn id="39" dur="500" fill="hold"/>
                                            <p:tgtEl>
                                              <p:spTgt spid="173"/>
                                            </p:tgtEl>
                                            <p:attrNameLst>
                                              <p:attrName>ppt_h</p:attrName>
                                            </p:attrNameLst>
                                          </p:cBhvr>
                                          <p:tavLst>
                                            <p:tav tm="0">
                                              <p:val>
                                                <p:fltVal val="0"/>
                                              </p:val>
                                            </p:tav>
                                            <p:tav tm="100000">
                                              <p:val>
                                                <p:strVal val="#ppt_h"/>
                                              </p:val>
                                            </p:tav>
                                          </p:tavLst>
                                        </p:anim>
                                        <p:animEffect transition="in" filter="fade">
                                          <p:cBhvr>
                                            <p:cTn id="40" dur="500"/>
                                            <p:tgtEl>
                                              <p:spTgt spid="173"/>
                                            </p:tgtEl>
                                          </p:cBhvr>
                                        </p:animEffect>
                                      </p:childTnLst>
                                    </p:cTn>
                                  </p:par>
                                  <p:par>
                                    <p:cTn id="41" presetID="53" presetClass="entr" presetSubtype="16" fill="hold" nodeType="withEffect">
                                      <p:stCondLst>
                                        <p:cond delay="0"/>
                                      </p:stCondLst>
                                      <p:childTnLst>
                                        <p:set>
                                          <p:cBhvr>
                                            <p:cTn id="42" dur="1" fill="hold">
                                              <p:stCondLst>
                                                <p:cond delay="0"/>
                                              </p:stCondLst>
                                            </p:cTn>
                                            <p:tgtEl>
                                              <p:spTgt spid="176"/>
                                            </p:tgtEl>
                                            <p:attrNameLst>
                                              <p:attrName>style.visibility</p:attrName>
                                            </p:attrNameLst>
                                          </p:cBhvr>
                                          <p:to>
                                            <p:strVal val="visible"/>
                                          </p:to>
                                        </p:set>
                                        <p:anim calcmode="lin" valueType="num">
                                          <p:cBhvr>
                                            <p:cTn id="43" dur="500" fill="hold"/>
                                            <p:tgtEl>
                                              <p:spTgt spid="176"/>
                                            </p:tgtEl>
                                            <p:attrNameLst>
                                              <p:attrName>ppt_w</p:attrName>
                                            </p:attrNameLst>
                                          </p:cBhvr>
                                          <p:tavLst>
                                            <p:tav tm="0">
                                              <p:val>
                                                <p:fltVal val="0"/>
                                              </p:val>
                                            </p:tav>
                                            <p:tav tm="100000">
                                              <p:val>
                                                <p:strVal val="#ppt_w"/>
                                              </p:val>
                                            </p:tav>
                                          </p:tavLst>
                                        </p:anim>
                                        <p:anim calcmode="lin" valueType="num">
                                          <p:cBhvr>
                                            <p:cTn id="44" dur="500" fill="hold"/>
                                            <p:tgtEl>
                                              <p:spTgt spid="176"/>
                                            </p:tgtEl>
                                            <p:attrNameLst>
                                              <p:attrName>ppt_h</p:attrName>
                                            </p:attrNameLst>
                                          </p:cBhvr>
                                          <p:tavLst>
                                            <p:tav tm="0">
                                              <p:val>
                                                <p:fltVal val="0"/>
                                              </p:val>
                                            </p:tav>
                                            <p:tav tm="100000">
                                              <p:val>
                                                <p:strVal val="#ppt_h"/>
                                              </p:val>
                                            </p:tav>
                                          </p:tavLst>
                                        </p:anim>
                                        <p:animEffect transition="in" filter="fade">
                                          <p:cBhvr>
                                            <p:cTn id="45" dur="500"/>
                                            <p:tgtEl>
                                              <p:spTgt spid="176"/>
                                            </p:tgtEl>
                                          </p:cBhvr>
                                        </p:animEffect>
                                      </p:childTnLst>
                                    </p:cTn>
                                  </p:par>
                                  <p:par>
                                    <p:cTn id="46" presetID="53" presetClass="entr" presetSubtype="16" fill="hold" nodeType="withEffect">
                                      <p:stCondLst>
                                        <p:cond delay="0"/>
                                      </p:stCondLst>
                                      <p:childTnLst>
                                        <p:set>
                                          <p:cBhvr>
                                            <p:cTn id="47" dur="1" fill="hold">
                                              <p:stCondLst>
                                                <p:cond delay="0"/>
                                              </p:stCondLst>
                                            </p:cTn>
                                            <p:tgtEl>
                                              <p:spTgt spid="179"/>
                                            </p:tgtEl>
                                            <p:attrNameLst>
                                              <p:attrName>style.visibility</p:attrName>
                                            </p:attrNameLst>
                                          </p:cBhvr>
                                          <p:to>
                                            <p:strVal val="visible"/>
                                          </p:to>
                                        </p:set>
                                        <p:anim calcmode="lin" valueType="num">
                                          <p:cBhvr>
                                            <p:cTn id="48" dur="500" fill="hold"/>
                                            <p:tgtEl>
                                              <p:spTgt spid="179"/>
                                            </p:tgtEl>
                                            <p:attrNameLst>
                                              <p:attrName>ppt_w</p:attrName>
                                            </p:attrNameLst>
                                          </p:cBhvr>
                                          <p:tavLst>
                                            <p:tav tm="0">
                                              <p:val>
                                                <p:fltVal val="0"/>
                                              </p:val>
                                            </p:tav>
                                            <p:tav tm="100000">
                                              <p:val>
                                                <p:strVal val="#ppt_w"/>
                                              </p:val>
                                            </p:tav>
                                          </p:tavLst>
                                        </p:anim>
                                        <p:anim calcmode="lin" valueType="num">
                                          <p:cBhvr>
                                            <p:cTn id="49" dur="500" fill="hold"/>
                                            <p:tgtEl>
                                              <p:spTgt spid="179"/>
                                            </p:tgtEl>
                                            <p:attrNameLst>
                                              <p:attrName>ppt_h</p:attrName>
                                            </p:attrNameLst>
                                          </p:cBhvr>
                                          <p:tavLst>
                                            <p:tav tm="0">
                                              <p:val>
                                                <p:fltVal val="0"/>
                                              </p:val>
                                            </p:tav>
                                            <p:tav tm="100000">
                                              <p:val>
                                                <p:strVal val="#ppt_h"/>
                                              </p:val>
                                            </p:tav>
                                          </p:tavLst>
                                        </p:anim>
                                        <p:animEffect transition="in" filter="fade">
                                          <p:cBhvr>
                                            <p:cTn id="50" dur="500"/>
                                            <p:tgtEl>
                                              <p:spTgt spid="179"/>
                                            </p:tgtEl>
                                          </p:cBhvr>
                                        </p:animEffect>
                                      </p:childTnLst>
                                    </p:cTn>
                                  </p:par>
                                  <p:par>
                                    <p:cTn id="51" presetID="53" presetClass="entr" presetSubtype="16" fill="hold" nodeType="withEffect">
                                      <p:stCondLst>
                                        <p:cond delay="0"/>
                                      </p:stCondLst>
                                      <p:childTnLst>
                                        <p:set>
                                          <p:cBhvr>
                                            <p:cTn id="52" dur="1" fill="hold">
                                              <p:stCondLst>
                                                <p:cond delay="0"/>
                                              </p:stCondLst>
                                            </p:cTn>
                                            <p:tgtEl>
                                              <p:spTgt spid="182"/>
                                            </p:tgtEl>
                                            <p:attrNameLst>
                                              <p:attrName>style.visibility</p:attrName>
                                            </p:attrNameLst>
                                          </p:cBhvr>
                                          <p:to>
                                            <p:strVal val="visible"/>
                                          </p:to>
                                        </p:set>
                                        <p:anim calcmode="lin" valueType="num">
                                          <p:cBhvr>
                                            <p:cTn id="53" dur="500" fill="hold"/>
                                            <p:tgtEl>
                                              <p:spTgt spid="182"/>
                                            </p:tgtEl>
                                            <p:attrNameLst>
                                              <p:attrName>ppt_w</p:attrName>
                                            </p:attrNameLst>
                                          </p:cBhvr>
                                          <p:tavLst>
                                            <p:tav tm="0">
                                              <p:val>
                                                <p:fltVal val="0"/>
                                              </p:val>
                                            </p:tav>
                                            <p:tav tm="100000">
                                              <p:val>
                                                <p:strVal val="#ppt_w"/>
                                              </p:val>
                                            </p:tav>
                                          </p:tavLst>
                                        </p:anim>
                                        <p:anim calcmode="lin" valueType="num">
                                          <p:cBhvr>
                                            <p:cTn id="54" dur="500" fill="hold"/>
                                            <p:tgtEl>
                                              <p:spTgt spid="182"/>
                                            </p:tgtEl>
                                            <p:attrNameLst>
                                              <p:attrName>ppt_h</p:attrName>
                                            </p:attrNameLst>
                                          </p:cBhvr>
                                          <p:tavLst>
                                            <p:tav tm="0">
                                              <p:val>
                                                <p:fltVal val="0"/>
                                              </p:val>
                                            </p:tav>
                                            <p:tav tm="100000">
                                              <p:val>
                                                <p:strVal val="#ppt_h"/>
                                              </p:val>
                                            </p:tav>
                                          </p:tavLst>
                                        </p:anim>
                                        <p:animEffect transition="in" filter="fade">
                                          <p:cBhvr>
                                            <p:cTn id="55" dur="500"/>
                                            <p:tgtEl>
                                              <p:spTgt spid="182"/>
                                            </p:tgtEl>
                                          </p:cBhvr>
                                        </p:animEffect>
                                      </p:childTnLst>
                                    </p:cTn>
                                  </p:par>
                                  <p:par>
                                    <p:cTn id="56" presetID="53" presetClass="entr" presetSubtype="16" fill="hold" nodeType="withEffect">
                                      <p:stCondLst>
                                        <p:cond delay="0"/>
                                      </p:stCondLst>
                                      <p:childTnLst>
                                        <p:set>
                                          <p:cBhvr>
                                            <p:cTn id="57" dur="1" fill="hold">
                                              <p:stCondLst>
                                                <p:cond delay="0"/>
                                              </p:stCondLst>
                                            </p:cTn>
                                            <p:tgtEl>
                                              <p:spTgt spid="185"/>
                                            </p:tgtEl>
                                            <p:attrNameLst>
                                              <p:attrName>style.visibility</p:attrName>
                                            </p:attrNameLst>
                                          </p:cBhvr>
                                          <p:to>
                                            <p:strVal val="visible"/>
                                          </p:to>
                                        </p:set>
                                        <p:anim calcmode="lin" valueType="num">
                                          <p:cBhvr>
                                            <p:cTn id="58" dur="500" fill="hold"/>
                                            <p:tgtEl>
                                              <p:spTgt spid="185"/>
                                            </p:tgtEl>
                                            <p:attrNameLst>
                                              <p:attrName>ppt_w</p:attrName>
                                            </p:attrNameLst>
                                          </p:cBhvr>
                                          <p:tavLst>
                                            <p:tav tm="0">
                                              <p:val>
                                                <p:fltVal val="0"/>
                                              </p:val>
                                            </p:tav>
                                            <p:tav tm="100000">
                                              <p:val>
                                                <p:strVal val="#ppt_w"/>
                                              </p:val>
                                            </p:tav>
                                          </p:tavLst>
                                        </p:anim>
                                        <p:anim calcmode="lin" valueType="num">
                                          <p:cBhvr>
                                            <p:cTn id="59" dur="500" fill="hold"/>
                                            <p:tgtEl>
                                              <p:spTgt spid="185"/>
                                            </p:tgtEl>
                                            <p:attrNameLst>
                                              <p:attrName>ppt_h</p:attrName>
                                            </p:attrNameLst>
                                          </p:cBhvr>
                                          <p:tavLst>
                                            <p:tav tm="0">
                                              <p:val>
                                                <p:fltVal val="0"/>
                                              </p:val>
                                            </p:tav>
                                            <p:tav tm="100000">
                                              <p:val>
                                                <p:strVal val="#ppt_h"/>
                                              </p:val>
                                            </p:tav>
                                          </p:tavLst>
                                        </p:anim>
                                        <p:animEffect transition="in" filter="fade">
                                          <p:cBhvr>
                                            <p:cTn id="60" dur="500"/>
                                            <p:tgtEl>
                                              <p:spTgt spid="185"/>
                                            </p:tgtEl>
                                          </p:cBhvr>
                                        </p:animEffect>
                                      </p:childTnLst>
                                    </p:cTn>
                                  </p:par>
                                  <p:par>
                                    <p:cTn id="61" presetID="53" presetClass="entr" presetSubtype="16" fill="hold" nodeType="withEffect">
                                      <p:stCondLst>
                                        <p:cond delay="0"/>
                                      </p:stCondLst>
                                      <p:childTnLst>
                                        <p:set>
                                          <p:cBhvr>
                                            <p:cTn id="62" dur="1" fill="hold">
                                              <p:stCondLst>
                                                <p:cond delay="0"/>
                                              </p:stCondLst>
                                            </p:cTn>
                                            <p:tgtEl>
                                              <p:spTgt spid="188"/>
                                            </p:tgtEl>
                                            <p:attrNameLst>
                                              <p:attrName>style.visibility</p:attrName>
                                            </p:attrNameLst>
                                          </p:cBhvr>
                                          <p:to>
                                            <p:strVal val="visible"/>
                                          </p:to>
                                        </p:set>
                                        <p:anim calcmode="lin" valueType="num">
                                          <p:cBhvr>
                                            <p:cTn id="63" dur="500" fill="hold"/>
                                            <p:tgtEl>
                                              <p:spTgt spid="188"/>
                                            </p:tgtEl>
                                            <p:attrNameLst>
                                              <p:attrName>ppt_w</p:attrName>
                                            </p:attrNameLst>
                                          </p:cBhvr>
                                          <p:tavLst>
                                            <p:tav tm="0">
                                              <p:val>
                                                <p:fltVal val="0"/>
                                              </p:val>
                                            </p:tav>
                                            <p:tav tm="100000">
                                              <p:val>
                                                <p:strVal val="#ppt_w"/>
                                              </p:val>
                                            </p:tav>
                                          </p:tavLst>
                                        </p:anim>
                                        <p:anim calcmode="lin" valueType="num">
                                          <p:cBhvr>
                                            <p:cTn id="64" dur="500" fill="hold"/>
                                            <p:tgtEl>
                                              <p:spTgt spid="188"/>
                                            </p:tgtEl>
                                            <p:attrNameLst>
                                              <p:attrName>ppt_h</p:attrName>
                                            </p:attrNameLst>
                                          </p:cBhvr>
                                          <p:tavLst>
                                            <p:tav tm="0">
                                              <p:val>
                                                <p:fltVal val="0"/>
                                              </p:val>
                                            </p:tav>
                                            <p:tav tm="100000">
                                              <p:val>
                                                <p:strVal val="#ppt_h"/>
                                              </p:val>
                                            </p:tav>
                                          </p:tavLst>
                                        </p:anim>
                                        <p:animEffect transition="in" filter="fade">
                                          <p:cBhvr>
                                            <p:cTn id="65" dur="500"/>
                                            <p:tgtEl>
                                              <p:spTgt spid="188"/>
                                            </p:tgtEl>
                                          </p:cBhvr>
                                        </p:animEffect>
                                      </p:childTnLst>
                                    </p:cTn>
                                  </p:par>
                                  <p:par>
                                    <p:cTn id="66" presetID="53" presetClass="entr" presetSubtype="16" fill="hold" nodeType="withEffect">
                                      <p:stCondLst>
                                        <p:cond delay="0"/>
                                      </p:stCondLst>
                                      <p:childTnLst>
                                        <p:set>
                                          <p:cBhvr>
                                            <p:cTn id="67" dur="1" fill="hold">
                                              <p:stCondLst>
                                                <p:cond delay="0"/>
                                              </p:stCondLst>
                                            </p:cTn>
                                            <p:tgtEl>
                                              <p:spTgt spid="191"/>
                                            </p:tgtEl>
                                            <p:attrNameLst>
                                              <p:attrName>style.visibility</p:attrName>
                                            </p:attrNameLst>
                                          </p:cBhvr>
                                          <p:to>
                                            <p:strVal val="visible"/>
                                          </p:to>
                                        </p:set>
                                        <p:anim calcmode="lin" valueType="num">
                                          <p:cBhvr>
                                            <p:cTn id="68" dur="500" fill="hold"/>
                                            <p:tgtEl>
                                              <p:spTgt spid="191"/>
                                            </p:tgtEl>
                                            <p:attrNameLst>
                                              <p:attrName>ppt_w</p:attrName>
                                            </p:attrNameLst>
                                          </p:cBhvr>
                                          <p:tavLst>
                                            <p:tav tm="0">
                                              <p:val>
                                                <p:fltVal val="0"/>
                                              </p:val>
                                            </p:tav>
                                            <p:tav tm="100000">
                                              <p:val>
                                                <p:strVal val="#ppt_w"/>
                                              </p:val>
                                            </p:tav>
                                          </p:tavLst>
                                        </p:anim>
                                        <p:anim calcmode="lin" valueType="num">
                                          <p:cBhvr>
                                            <p:cTn id="69" dur="500" fill="hold"/>
                                            <p:tgtEl>
                                              <p:spTgt spid="191"/>
                                            </p:tgtEl>
                                            <p:attrNameLst>
                                              <p:attrName>ppt_h</p:attrName>
                                            </p:attrNameLst>
                                          </p:cBhvr>
                                          <p:tavLst>
                                            <p:tav tm="0">
                                              <p:val>
                                                <p:fltVal val="0"/>
                                              </p:val>
                                            </p:tav>
                                            <p:tav tm="100000">
                                              <p:val>
                                                <p:strVal val="#ppt_h"/>
                                              </p:val>
                                            </p:tav>
                                          </p:tavLst>
                                        </p:anim>
                                        <p:animEffect transition="in" filter="fade">
                                          <p:cBhvr>
                                            <p:cTn id="70" dur="500"/>
                                            <p:tgtEl>
                                              <p:spTgt spid="191"/>
                                            </p:tgtEl>
                                          </p:cBhvr>
                                        </p:animEffect>
                                      </p:childTnLst>
                                    </p:cTn>
                                  </p:par>
                                  <p:par>
                                    <p:cTn id="71" presetID="53" presetClass="entr" presetSubtype="16" fill="hold" nodeType="withEffect">
                                      <p:stCondLst>
                                        <p:cond delay="0"/>
                                      </p:stCondLst>
                                      <p:childTnLst>
                                        <p:set>
                                          <p:cBhvr>
                                            <p:cTn id="72" dur="1" fill="hold">
                                              <p:stCondLst>
                                                <p:cond delay="0"/>
                                              </p:stCondLst>
                                            </p:cTn>
                                            <p:tgtEl>
                                              <p:spTgt spid="194"/>
                                            </p:tgtEl>
                                            <p:attrNameLst>
                                              <p:attrName>style.visibility</p:attrName>
                                            </p:attrNameLst>
                                          </p:cBhvr>
                                          <p:to>
                                            <p:strVal val="visible"/>
                                          </p:to>
                                        </p:set>
                                        <p:anim calcmode="lin" valueType="num">
                                          <p:cBhvr>
                                            <p:cTn id="73" dur="500" fill="hold"/>
                                            <p:tgtEl>
                                              <p:spTgt spid="194"/>
                                            </p:tgtEl>
                                            <p:attrNameLst>
                                              <p:attrName>ppt_w</p:attrName>
                                            </p:attrNameLst>
                                          </p:cBhvr>
                                          <p:tavLst>
                                            <p:tav tm="0">
                                              <p:val>
                                                <p:fltVal val="0"/>
                                              </p:val>
                                            </p:tav>
                                            <p:tav tm="100000">
                                              <p:val>
                                                <p:strVal val="#ppt_w"/>
                                              </p:val>
                                            </p:tav>
                                          </p:tavLst>
                                        </p:anim>
                                        <p:anim calcmode="lin" valueType="num">
                                          <p:cBhvr>
                                            <p:cTn id="74" dur="500" fill="hold"/>
                                            <p:tgtEl>
                                              <p:spTgt spid="194"/>
                                            </p:tgtEl>
                                            <p:attrNameLst>
                                              <p:attrName>ppt_h</p:attrName>
                                            </p:attrNameLst>
                                          </p:cBhvr>
                                          <p:tavLst>
                                            <p:tav tm="0">
                                              <p:val>
                                                <p:fltVal val="0"/>
                                              </p:val>
                                            </p:tav>
                                            <p:tav tm="100000">
                                              <p:val>
                                                <p:strVal val="#ppt_h"/>
                                              </p:val>
                                            </p:tav>
                                          </p:tavLst>
                                        </p:anim>
                                        <p:animEffect transition="in" filter="fade">
                                          <p:cBhvr>
                                            <p:cTn id="75" dur="500"/>
                                            <p:tgtEl>
                                              <p:spTgt spid="194"/>
                                            </p:tgtEl>
                                          </p:cBhvr>
                                        </p:animEffect>
                                      </p:childTnLst>
                                    </p:cTn>
                                  </p:par>
                                  <p:par>
                                    <p:cTn id="76" presetID="53" presetClass="entr" presetSubtype="16" fill="hold" nodeType="withEffect">
                                      <p:stCondLst>
                                        <p:cond delay="0"/>
                                      </p:stCondLst>
                                      <p:childTnLst>
                                        <p:set>
                                          <p:cBhvr>
                                            <p:cTn id="77" dur="1" fill="hold">
                                              <p:stCondLst>
                                                <p:cond delay="0"/>
                                              </p:stCondLst>
                                            </p:cTn>
                                            <p:tgtEl>
                                              <p:spTgt spid="197"/>
                                            </p:tgtEl>
                                            <p:attrNameLst>
                                              <p:attrName>style.visibility</p:attrName>
                                            </p:attrNameLst>
                                          </p:cBhvr>
                                          <p:to>
                                            <p:strVal val="visible"/>
                                          </p:to>
                                        </p:set>
                                        <p:anim calcmode="lin" valueType="num">
                                          <p:cBhvr>
                                            <p:cTn id="78" dur="500" fill="hold"/>
                                            <p:tgtEl>
                                              <p:spTgt spid="197"/>
                                            </p:tgtEl>
                                            <p:attrNameLst>
                                              <p:attrName>ppt_w</p:attrName>
                                            </p:attrNameLst>
                                          </p:cBhvr>
                                          <p:tavLst>
                                            <p:tav tm="0">
                                              <p:val>
                                                <p:fltVal val="0"/>
                                              </p:val>
                                            </p:tav>
                                            <p:tav tm="100000">
                                              <p:val>
                                                <p:strVal val="#ppt_w"/>
                                              </p:val>
                                            </p:tav>
                                          </p:tavLst>
                                        </p:anim>
                                        <p:anim calcmode="lin" valueType="num">
                                          <p:cBhvr>
                                            <p:cTn id="79" dur="500" fill="hold"/>
                                            <p:tgtEl>
                                              <p:spTgt spid="197"/>
                                            </p:tgtEl>
                                            <p:attrNameLst>
                                              <p:attrName>ppt_h</p:attrName>
                                            </p:attrNameLst>
                                          </p:cBhvr>
                                          <p:tavLst>
                                            <p:tav tm="0">
                                              <p:val>
                                                <p:fltVal val="0"/>
                                              </p:val>
                                            </p:tav>
                                            <p:tav tm="100000">
                                              <p:val>
                                                <p:strVal val="#ppt_h"/>
                                              </p:val>
                                            </p:tav>
                                          </p:tavLst>
                                        </p:anim>
                                        <p:animEffect transition="in" filter="fade">
                                          <p:cBhvr>
                                            <p:cTn id="80" dur="500"/>
                                            <p:tgtEl>
                                              <p:spTgt spid="197"/>
                                            </p:tgtEl>
                                          </p:cBhvr>
                                        </p:animEffect>
                                      </p:childTnLst>
                                    </p:cTn>
                                  </p:par>
                                  <p:par>
                                    <p:cTn id="81" presetID="53" presetClass="entr" presetSubtype="16" fill="hold" nodeType="withEffect">
                                      <p:stCondLst>
                                        <p:cond delay="0"/>
                                      </p:stCondLst>
                                      <p:childTnLst>
                                        <p:set>
                                          <p:cBhvr>
                                            <p:cTn id="82" dur="1" fill="hold">
                                              <p:stCondLst>
                                                <p:cond delay="0"/>
                                              </p:stCondLst>
                                            </p:cTn>
                                            <p:tgtEl>
                                              <p:spTgt spid="200"/>
                                            </p:tgtEl>
                                            <p:attrNameLst>
                                              <p:attrName>style.visibility</p:attrName>
                                            </p:attrNameLst>
                                          </p:cBhvr>
                                          <p:to>
                                            <p:strVal val="visible"/>
                                          </p:to>
                                        </p:set>
                                        <p:anim calcmode="lin" valueType="num">
                                          <p:cBhvr>
                                            <p:cTn id="83" dur="500" fill="hold"/>
                                            <p:tgtEl>
                                              <p:spTgt spid="200"/>
                                            </p:tgtEl>
                                            <p:attrNameLst>
                                              <p:attrName>ppt_w</p:attrName>
                                            </p:attrNameLst>
                                          </p:cBhvr>
                                          <p:tavLst>
                                            <p:tav tm="0">
                                              <p:val>
                                                <p:fltVal val="0"/>
                                              </p:val>
                                            </p:tav>
                                            <p:tav tm="100000">
                                              <p:val>
                                                <p:strVal val="#ppt_w"/>
                                              </p:val>
                                            </p:tav>
                                          </p:tavLst>
                                        </p:anim>
                                        <p:anim calcmode="lin" valueType="num">
                                          <p:cBhvr>
                                            <p:cTn id="84" dur="500" fill="hold"/>
                                            <p:tgtEl>
                                              <p:spTgt spid="200"/>
                                            </p:tgtEl>
                                            <p:attrNameLst>
                                              <p:attrName>ppt_h</p:attrName>
                                            </p:attrNameLst>
                                          </p:cBhvr>
                                          <p:tavLst>
                                            <p:tav tm="0">
                                              <p:val>
                                                <p:fltVal val="0"/>
                                              </p:val>
                                            </p:tav>
                                            <p:tav tm="100000">
                                              <p:val>
                                                <p:strVal val="#ppt_h"/>
                                              </p:val>
                                            </p:tav>
                                          </p:tavLst>
                                        </p:anim>
                                        <p:animEffect transition="in" filter="fade">
                                          <p:cBhvr>
                                            <p:cTn id="85" dur="500"/>
                                            <p:tgtEl>
                                              <p:spTgt spid="200"/>
                                            </p:tgtEl>
                                          </p:cBhvr>
                                        </p:animEffect>
                                      </p:childTnLst>
                                    </p:cTn>
                                  </p:par>
                                  <p:par>
                                    <p:cTn id="86" presetID="42" presetClass="path" presetSubtype="0" fill="hold" nodeType="withEffect" p14:presetBounceEnd="36000">
                                      <p:stCondLst>
                                        <p:cond delay="0"/>
                                      </p:stCondLst>
                                      <p:childTnLst>
                                        <p:animMotion origin="layout" path="M -2.77778E-7 -1.60494E-6 L 0.16788 0.62624 " pathEditMode="relative" rAng="0" ptsTypes="AA" p14:bounceEnd="36000">
                                          <p:cBhvr>
                                            <p:cTn id="87" dur="500" spd="-100000" fill="hold"/>
                                            <p:tgtEl>
                                              <p:spTgt spid="173"/>
                                            </p:tgtEl>
                                            <p:attrNameLst>
                                              <p:attrName>ppt_x</p:attrName>
                                              <p:attrName>ppt_y</p:attrName>
                                            </p:attrNameLst>
                                          </p:cBhvr>
                                          <p:rCtr x="8385" y="31296"/>
                                        </p:animMotion>
                                      </p:childTnLst>
                                    </p:cTn>
                                  </p:par>
                                  <p:par>
                                    <p:cTn id="88" presetID="42" presetClass="path" presetSubtype="0" fill="hold" nodeType="withEffect" p14:presetBounceEnd="36000">
                                      <p:stCondLst>
                                        <p:cond delay="0"/>
                                      </p:stCondLst>
                                      <p:childTnLst>
                                        <p:animMotion origin="layout" path="M 1.38889E-6 -2.96296E-6 L -0.24583 0.48704 " pathEditMode="relative" rAng="0" ptsTypes="AA" p14:bounceEnd="36000">
                                          <p:cBhvr>
                                            <p:cTn id="89" dur="500" spd="-100000" fill="hold"/>
                                            <p:tgtEl>
                                              <p:spTgt spid="176"/>
                                            </p:tgtEl>
                                            <p:attrNameLst>
                                              <p:attrName>ppt_x</p:attrName>
                                              <p:attrName>ppt_y</p:attrName>
                                            </p:attrNameLst>
                                          </p:cBhvr>
                                          <p:rCtr x="-12292" y="24352"/>
                                        </p:animMotion>
                                      </p:childTnLst>
                                    </p:cTn>
                                  </p:par>
                                  <p:par>
                                    <p:cTn id="90" presetID="42" presetClass="path" presetSubtype="0" fill="hold" nodeType="withEffect" p14:presetBounceEnd="36000">
                                      <p:stCondLst>
                                        <p:cond delay="0"/>
                                      </p:stCondLst>
                                      <p:childTnLst>
                                        <p:animMotion origin="layout" path="M 3.88889E-6 3.20988E-6 L -0.13125 0.61296 " pathEditMode="relative" rAng="0" ptsTypes="AA" p14:bounceEnd="36000">
                                          <p:cBhvr>
                                            <p:cTn id="91" dur="500" spd="-100000" fill="hold"/>
                                            <p:tgtEl>
                                              <p:spTgt spid="179"/>
                                            </p:tgtEl>
                                            <p:attrNameLst>
                                              <p:attrName>ppt_x</p:attrName>
                                              <p:attrName>ppt_y</p:attrName>
                                            </p:attrNameLst>
                                          </p:cBhvr>
                                          <p:rCtr x="-6562" y="30648"/>
                                        </p:animMotion>
                                      </p:childTnLst>
                                    </p:cTn>
                                  </p:par>
                                  <p:par>
                                    <p:cTn id="92" presetID="42" presetClass="path" presetSubtype="0" fill="hold" nodeType="withEffect" p14:presetBounceEnd="36000">
                                      <p:stCondLst>
                                        <p:cond delay="0"/>
                                      </p:stCondLst>
                                      <p:childTnLst>
                                        <p:animMotion origin="layout" path="M 5E-6 4.32099E-6 L 0.27987 0.60648 " pathEditMode="relative" rAng="0" ptsTypes="AA" p14:bounceEnd="36000">
                                          <p:cBhvr>
                                            <p:cTn id="93" dur="500" spd="-100000" fill="hold"/>
                                            <p:tgtEl>
                                              <p:spTgt spid="182"/>
                                            </p:tgtEl>
                                            <p:attrNameLst>
                                              <p:attrName>ppt_x</p:attrName>
                                              <p:attrName>ppt_y</p:attrName>
                                            </p:attrNameLst>
                                          </p:cBhvr>
                                          <p:rCtr x="13993" y="30309"/>
                                        </p:animMotion>
                                      </p:childTnLst>
                                    </p:cTn>
                                  </p:par>
                                  <p:par>
                                    <p:cTn id="94" presetID="42" presetClass="path" presetSubtype="0" fill="hold" nodeType="withEffect" p14:presetBounceEnd="36000">
                                      <p:stCondLst>
                                        <p:cond delay="0"/>
                                      </p:stCondLst>
                                      <p:childTnLst>
                                        <p:animMotion origin="layout" path="M -3.61111E-6 -9.87654E-7 L 0.08091 0.58364 " pathEditMode="relative" rAng="0" ptsTypes="AA" p14:bounceEnd="36000">
                                          <p:cBhvr>
                                            <p:cTn id="95" dur="500" spd="-100000" fill="hold"/>
                                            <p:tgtEl>
                                              <p:spTgt spid="185"/>
                                            </p:tgtEl>
                                            <p:attrNameLst>
                                              <p:attrName>ppt_x</p:attrName>
                                              <p:attrName>ppt_y</p:attrName>
                                            </p:attrNameLst>
                                          </p:cBhvr>
                                          <p:rCtr x="4045" y="29167"/>
                                        </p:animMotion>
                                      </p:childTnLst>
                                    </p:cTn>
                                  </p:par>
                                  <p:par>
                                    <p:cTn id="96" presetID="42" presetClass="path" presetSubtype="0" fill="hold" nodeType="withEffect" p14:presetBounceEnd="36000">
                                      <p:stCondLst>
                                        <p:cond delay="0"/>
                                      </p:stCondLst>
                                      <p:childTnLst>
                                        <p:animMotion origin="layout" path="M -4.72222E-6 3.33333E-6 L 0.04619 0.57808 " pathEditMode="relative" rAng="0" ptsTypes="AA" p14:bounceEnd="36000">
                                          <p:cBhvr>
                                            <p:cTn id="97" dur="500" spd="-100000" fill="hold"/>
                                            <p:tgtEl>
                                              <p:spTgt spid="188"/>
                                            </p:tgtEl>
                                            <p:attrNameLst>
                                              <p:attrName>ppt_x</p:attrName>
                                              <p:attrName>ppt_y</p:attrName>
                                            </p:attrNameLst>
                                          </p:cBhvr>
                                          <p:rCtr x="2309" y="28889"/>
                                        </p:animMotion>
                                      </p:childTnLst>
                                    </p:cTn>
                                  </p:par>
                                  <p:par>
                                    <p:cTn id="98" presetID="42" presetClass="path" presetSubtype="0" fill="hold" nodeType="withEffect" p14:presetBounceEnd="36000">
                                      <p:stCondLst>
                                        <p:cond delay="0"/>
                                      </p:stCondLst>
                                      <p:childTnLst>
                                        <p:animMotion origin="layout" path="M 2.5E-6 -1.11111E-6 L -0.05191 0.61512 " pathEditMode="relative" rAng="0" ptsTypes="AA" p14:bounceEnd="36000">
                                          <p:cBhvr>
                                            <p:cTn id="99" dur="500" spd="-100000" fill="hold"/>
                                            <p:tgtEl>
                                              <p:spTgt spid="191"/>
                                            </p:tgtEl>
                                            <p:attrNameLst>
                                              <p:attrName>ppt_x</p:attrName>
                                              <p:attrName>ppt_y</p:attrName>
                                            </p:attrNameLst>
                                          </p:cBhvr>
                                          <p:rCtr x="-2604" y="30741"/>
                                        </p:animMotion>
                                      </p:childTnLst>
                                    </p:cTn>
                                  </p:par>
                                  <p:par>
                                    <p:cTn id="100" presetID="42" presetClass="path" presetSubtype="0" fill="hold" nodeType="withEffect" p14:presetBounceEnd="36000">
                                      <p:stCondLst>
                                        <p:cond delay="0"/>
                                      </p:stCondLst>
                                      <p:childTnLst>
                                        <p:animMotion origin="layout" path="M -3.88889E-6 -3.7037E-6 L -0.1375 0.75 " pathEditMode="relative" rAng="0" ptsTypes="AA" p14:bounceEnd="36000">
                                          <p:cBhvr>
                                            <p:cTn id="101" dur="500" spd="-100000" fill="hold"/>
                                            <p:tgtEl>
                                              <p:spTgt spid="194"/>
                                            </p:tgtEl>
                                            <p:attrNameLst>
                                              <p:attrName>ppt_x</p:attrName>
                                              <p:attrName>ppt_y</p:attrName>
                                            </p:attrNameLst>
                                          </p:cBhvr>
                                          <p:rCtr x="-6875" y="37500"/>
                                        </p:animMotion>
                                      </p:childTnLst>
                                    </p:cTn>
                                  </p:par>
                                  <p:par>
                                    <p:cTn id="102" presetID="42" presetClass="path" presetSubtype="0" fill="hold" nodeType="withEffect" p14:presetBounceEnd="36000">
                                      <p:stCondLst>
                                        <p:cond delay="0"/>
                                      </p:stCondLst>
                                      <p:childTnLst>
                                        <p:animMotion origin="layout" path="M -4.44444E-6 -4.07407E-6 L 0.07709 0.69074 " pathEditMode="relative" rAng="0" ptsTypes="AA" p14:bounceEnd="36000">
                                          <p:cBhvr>
                                            <p:cTn id="103" dur="500" spd="-100000" fill="hold"/>
                                            <p:tgtEl>
                                              <p:spTgt spid="197"/>
                                            </p:tgtEl>
                                            <p:attrNameLst>
                                              <p:attrName>ppt_x</p:attrName>
                                              <p:attrName>ppt_y</p:attrName>
                                            </p:attrNameLst>
                                          </p:cBhvr>
                                          <p:rCtr x="3854" y="34537"/>
                                        </p:animMotion>
                                      </p:childTnLst>
                                    </p:cTn>
                                  </p:par>
                                  <p:par>
                                    <p:cTn id="104" presetID="42" presetClass="path" presetSubtype="0" fill="hold" nodeType="withEffect" p14:presetBounceEnd="36000">
                                      <p:stCondLst>
                                        <p:cond delay="0"/>
                                      </p:stCondLst>
                                      <p:childTnLst>
                                        <p:animMotion origin="layout" path="M 1.11111E-6 -6.17284E-7 L -0.16389 0.69012 " pathEditMode="relative" rAng="0" ptsTypes="AA" p14:bounceEnd="36000">
                                          <p:cBhvr>
                                            <p:cTn id="105" dur="500" spd="-100000" fill="hold"/>
                                            <p:tgtEl>
                                              <p:spTgt spid="200"/>
                                            </p:tgtEl>
                                            <p:attrNameLst>
                                              <p:attrName>ppt_x</p:attrName>
                                              <p:attrName>ppt_y</p:attrName>
                                            </p:attrNameLst>
                                          </p:cBhvr>
                                          <p:rCtr x="-8194" y="34506"/>
                                        </p:animMotion>
                                      </p:childTnLst>
                                    </p:cTn>
                                  </p:par>
                                </p:childTnLst>
                              </p:cTn>
                            </p:par>
                            <p:par>
                              <p:cTn id="106" fill="hold">
                                <p:stCondLst>
                                  <p:cond delay="2600"/>
                                </p:stCondLst>
                                <p:childTnLst>
                                  <p:par>
                                    <p:cTn id="107" presetID="42" presetClass="entr" presetSubtype="0" fill="hold" grpId="0" nodeType="afterEffect">
                                      <p:stCondLst>
                                        <p:cond delay="0"/>
                                      </p:stCondLst>
                                      <p:childTnLst>
                                        <p:set>
                                          <p:cBhvr>
                                            <p:cTn id="108" dur="1" fill="hold">
                                              <p:stCondLst>
                                                <p:cond delay="0"/>
                                              </p:stCondLst>
                                            </p:cTn>
                                            <p:tgtEl>
                                              <p:spTgt spid="203"/>
                                            </p:tgtEl>
                                            <p:attrNameLst>
                                              <p:attrName>style.visibility</p:attrName>
                                            </p:attrNameLst>
                                          </p:cBhvr>
                                          <p:to>
                                            <p:strVal val="visible"/>
                                          </p:to>
                                        </p:set>
                                        <p:animEffect transition="in" filter="fade">
                                          <p:cBhvr>
                                            <p:cTn id="109" dur="500"/>
                                            <p:tgtEl>
                                              <p:spTgt spid="203"/>
                                            </p:tgtEl>
                                          </p:cBhvr>
                                        </p:animEffect>
                                        <p:anim calcmode="lin" valueType="num">
                                          <p:cBhvr>
                                            <p:cTn id="110" dur="500" fill="hold"/>
                                            <p:tgtEl>
                                              <p:spTgt spid="203"/>
                                            </p:tgtEl>
                                            <p:attrNameLst>
                                              <p:attrName>ppt_x</p:attrName>
                                            </p:attrNameLst>
                                          </p:cBhvr>
                                          <p:tavLst>
                                            <p:tav tm="0">
                                              <p:val>
                                                <p:strVal val="#ppt_x"/>
                                              </p:val>
                                            </p:tav>
                                            <p:tav tm="100000">
                                              <p:val>
                                                <p:strVal val="#ppt_x"/>
                                              </p:val>
                                            </p:tav>
                                          </p:tavLst>
                                        </p:anim>
                                        <p:anim calcmode="lin" valueType="num">
                                          <p:cBhvr>
                                            <p:cTn id="111" dur="500" fill="hold"/>
                                            <p:tgtEl>
                                              <p:spTgt spid="203"/>
                                            </p:tgtEl>
                                            <p:attrNameLst>
                                              <p:attrName>ppt_y</p:attrName>
                                            </p:attrNameLst>
                                          </p:cBhvr>
                                          <p:tavLst>
                                            <p:tav tm="0">
                                              <p:val>
                                                <p:strVal val="#ppt_y+.1"/>
                                              </p:val>
                                            </p:tav>
                                            <p:tav tm="100000">
                                              <p:val>
                                                <p:strVal val="#ppt_y"/>
                                              </p:val>
                                            </p:tav>
                                          </p:tavLst>
                                        </p:anim>
                                      </p:childTnLst>
                                    </p:cTn>
                                  </p:par>
                                </p:childTnLst>
                              </p:cTn>
                            </p:par>
                            <p:par>
                              <p:cTn id="112" fill="hold">
                                <p:stCondLst>
                                  <p:cond delay="3100"/>
                                </p:stCondLst>
                                <p:childTnLst>
                                  <p:par>
                                    <p:cTn id="113" presetID="53" presetClass="entr" presetSubtype="16" fill="hold" nodeType="afterEffect">
                                      <p:stCondLst>
                                        <p:cond delay="0"/>
                                      </p:stCondLst>
                                      <p:childTnLst>
                                        <p:set>
                                          <p:cBhvr>
                                            <p:cTn id="114" dur="1" fill="hold">
                                              <p:stCondLst>
                                                <p:cond delay="0"/>
                                              </p:stCondLst>
                                            </p:cTn>
                                            <p:tgtEl>
                                              <p:spTgt spid="204"/>
                                            </p:tgtEl>
                                            <p:attrNameLst>
                                              <p:attrName>style.visibility</p:attrName>
                                            </p:attrNameLst>
                                          </p:cBhvr>
                                          <p:to>
                                            <p:strVal val="visible"/>
                                          </p:to>
                                        </p:set>
                                        <p:anim calcmode="lin" valueType="num">
                                          <p:cBhvr>
                                            <p:cTn id="115" dur="500" fill="hold"/>
                                            <p:tgtEl>
                                              <p:spTgt spid="204"/>
                                            </p:tgtEl>
                                            <p:attrNameLst>
                                              <p:attrName>ppt_w</p:attrName>
                                            </p:attrNameLst>
                                          </p:cBhvr>
                                          <p:tavLst>
                                            <p:tav tm="0">
                                              <p:val>
                                                <p:fltVal val="0"/>
                                              </p:val>
                                            </p:tav>
                                            <p:tav tm="100000">
                                              <p:val>
                                                <p:strVal val="#ppt_w"/>
                                              </p:val>
                                            </p:tav>
                                          </p:tavLst>
                                        </p:anim>
                                        <p:anim calcmode="lin" valueType="num">
                                          <p:cBhvr>
                                            <p:cTn id="116" dur="500" fill="hold"/>
                                            <p:tgtEl>
                                              <p:spTgt spid="204"/>
                                            </p:tgtEl>
                                            <p:attrNameLst>
                                              <p:attrName>ppt_h</p:attrName>
                                            </p:attrNameLst>
                                          </p:cBhvr>
                                          <p:tavLst>
                                            <p:tav tm="0">
                                              <p:val>
                                                <p:fltVal val="0"/>
                                              </p:val>
                                            </p:tav>
                                            <p:tav tm="100000">
                                              <p:val>
                                                <p:strVal val="#ppt_h"/>
                                              </p:val>
                                            </p:tav>
                                          </p:tavLst>
                                        </p:anim>
                                        <p:animEffect transition="in" filter="fade">
                                          <p:cBhvr>
                                            <p:cTn id="117" dur="500"/>
                                            <p:tgtEl>
                                              <p:spTgt spid="204"/>
                                            </p:tgtEl>
                                          </p:cBhvr>
                                        </p:animEffect>
                                      </p:childTnLst>
                                    </p:cTn>
                                  </p:par>
                                  <p:par>
                                    <p:cTn id="118" presetID="53" presetClass="entr" presetSubtype="16" fill="hold" nodeType="withEffect">
                                      <p:stCondLst>
                                        <p:cond delay="0"/>
                                      </p:stCondLst>
                                      <p:childTnLst>
                                        <p:set>
                                          <p:cBhvr>
                                            <p:cTn id="119" dur="1" fill="hold">
                                              <p:stCondLst>
                                                <p:cond delay="0"/>
                                              </p:stCondLst>
                                            </p:cTn>
                                            <p:tgtEl>
                                              <p:spTgt spid="207"/>
                                            </p:tgtEl>
                                            <p:attrNameLst>
                                              <p:attrName>style.visibility</p:attrName>
                                            </p:attrNameLst>
                                          </p:cBhvr>
                                          <p:to>
                                            <p:strVal val="visible"/>
                                          </p:to>
                                        </p:set>
                                        <p:anim calcmode="lin" valueType="num">
                                          <p:cBhvr>
                                            <p:cTn id="120" dur="500" fill="hold"/>
                                            <p:tgtEl>
                                              <p:spTgt spid="207"/>
                                            </p:tgtEl>
                                            <p:attrNameLst>
                                              <p:attrName>ppt_w</p:attrName>
                                            </p:attrNameLst>
                                          </p:cBhvr>
                                          <p:tavLst>
                                            <p:tav tm="0">
                                              <p:val>
                                                <p:fltVal val="0"/>
                                              </p:val>
                                            </p:tav>
                                            <p:tav tm="100000">
                                              <p:val>
                                                <p:strVal val="#ppt_w"/>
                                              </p:val>
                                            </p:tav>
                                          </p:tavLst>
                                        </p:anim>
                                        <p:anim calcmode="lin" valueType="num">
                                          <p:cBhvr>
                                            <p:cTn id="121" dur="500" fill="hold"/>
                                            <p:tgtEl>
                                              <p:spTgt spid="207"/>
                                            </p:tgtEl>
                                            <p:attrNameLst>
                                              <p:attrName>ppt_h</p:attrName>
                                            </p:attrNameLst>
                                          </p:cBhvr>
                                          <p:tavLst>
                                            <p:tav tm="0">
                                              <p:val>
                                                <p:fltVal val="0"/>
                                              </p:val>
                                            </p:tav>
                                            <p:tav tm="100000">
                                              <p:val>
                                                <p:strVal val="#ppt_h"/>
                                              </p:val>
                                            </p:tav>
                                          </p:tavLst>
                                        </p:anim>
                                        <p:animEffect transition="in" filter="fade">
                                          <p:cBhvr>
                                            <p:cTn id="122" dur="500"/>
                                            <p:tgtEl>
                                              <p:spTgt spid="207"/>
                                            </p:tgtEl>
                                          </p:cBhvr>
                                        </p:animEffect>
                                      </p:childTnLst>
                                    </p:cTn>
                                  </p:par>
                                  <p:par>
                                    <p:cTn id="123" presetID="53" presetClass="entr" presetSubtype="16" fill="hold" nodeType="withEffect">
                                      <p:stCondLst>
                                        <p:cond delay="0"/>
                                      </p:stCondLst>
                                      <p:childTnLst>
                                        <p:set>
                                          <p:cBhvr>
                                            <p:cTn id="124" dur="1" fill="hold">
                                              <p:stCondLst>
                                                <p:cond delay="0"/>
                                              </p:stCondLst>
                                            </p:cTn>
                                            <p:tgtEl>
                                              <p:spTgt spid="210"/>
                                            </p:tgtEl>
                                            <p:attrNameLst>
                                              <p:attrName>style.visibility</p:attrName>
                                            </p:attrNameLst>
                                          </p:cBhvr>
                                          <p:to>
                                            <p:strVal val="visible"/>
                                          </p:to>
                                        </p:set>
                                        <p:anim calcmode="lin" valueType="num">
                                          <p:cBhvr>
                                            <p:cTn id="125" dur="500" fill="hold"/>
                                            <p:tgtEl>
                                              <p:spTgt spid="210"/>
                                            </p:tgtEl>
                                            <p:attrNameLst>
                                              <p:attrName>ppt_w</p:attrName>
                                            </p:attrNameLst>
                                          </p:cBhvr>
                                          <p:tavLst>
                                            <p:tav tm="0">
                                              <p:val>
                                                <p:fltVal val="0"/>
                                              </p:val>
                                            </p:tav>
                                            <p:tav tm="100000">
                                              <p:val>
                                                <p:strVal val="#ppt_w"/>
                                              </p:val>
                                            </p:tav>
                                          </p:tavLst>
                                        </p:anim>
                                        <p:anim calcmode="lin" valueType="num">
                                          <p:cBhvr>
                                            <p:cTn id="126" dur="500" fill="hold"/>
                                            <p:tgtEl>
                                              <p:spTgt spid="210"/>
                                            </p:tgtEl>
                                            <p:attrNameLst>
                                              <p:attrName>ppt_h</p:attrName>
                                            </p:attrNameLst>
                                          </p:cBhvr>
                                          <p:tavLst>
                                            <p:tav tm="0">
                                              <p:val>
                                                <p:fltVal val="0"/>
                                              </p:val>
                                            </p:tav>
                                            <p:tav tm="100000">
                                              <p:val>
                                                <p:strVal val="#ppt_h"/>
                                              </p:val>
                                            </p:tav>
                                          </p:tavLst>
                                        </p:anim>
                                        <p:animEffect transition="in" filter="fade">
                                          <p:cBhvr>
                                            <p:cTn id="127" dur="500"/>
                                            <p:tgtEl>
                                              <p:spTgt spid="210"/>
                                            </p:tgtEl>
                                          </p:cBhvr>
                                        </p:animEffect>
                                      </p:childTnLst>
                                    </p:cTn>
                                  </p:par>
                                  <p:par>
                                    <p:cTn id="128" presetID="53" presetClass="entr" presetSubtype="16" fill="hold" nodeType="withEffect">
                                      <p:stCondLst>
                                        <p:cond delay="0"/>
                                      </p:stCondLst>
                                      <p:childTnLst>
                                        <p:set>
                                          <p:cBhvr>
                                            <p:cTn id="129" dur="1" fill="hold">
                                              <p:stCondLst>
                                                <p:cond delay="0"/>
                                              </p:stCondLst>
                                            </p:cTn>
                                            <p:tgtEl>
                                              <p:spTgt spid="213"/>
                                            </p:tgtEl>
                                            <p:attrNameLst>
                                              <p:attrName>style.visibility</p:attrName>
                                            </p:attrNameLst>
                                          </p:cBhvr>
                                          <p:to>
                                            <p:strVal val="visible"/>
                                          </p:to>
                                        </p:set>
                                        <p:anim calcmode="lin" valueType="num">
                                          <p:cBhvr>
                                            <p:cTn id="130" dur="500" fill="hold"/>
                                            <p:tgtEl>
                                              <p:spTgt spid="213"/>
                                            </p:tgtEl>
                                            <p:attrNameLst>
                                              <p:attrName>ppt_w</p:attrName>
                                            </p:attrNameLst>
                                          </p:cBhvr>
                                          <p:tavLst>
                                            <p:tav tm="0">
                                              <p:val>
                                                <p:fltVal val="0"/>
                                              </p:val>
                                            </p:tav>
                                            <p:tav tm="100000">
                                              <p:val>
                                                <p:strVal val="#ppt_w"/>
                                              </p:val>
                                            </p:tav>
                                          </p:tavLst>
                                        </p:anim>
                                        <p:anim calcmode="lin" valueType="num">
                                          <p:cBhvr>
                                            <p:cTn id="131" dur="500" fill="hold"/>
                                            <p:tgtEl>
                                              <p:spTgt spid="213"/>
                                            </p:tgtEl>
                                            <p:attrNameLst>
                                              <p:attrName>ppt_h</p:attrName>
                                            </p:attrNameLst>
                                          </p:cBhvr>
                                          <p:tavLst>
                                            <p:tav tm="0">
                                              <p:val>
                                                <p:fltVal val="0"/>
                                              </p:val>
                                            </p:tav>
                                            <p:tav tm="100000">
                                              <p:val>
                                                <p:strVal val="#ppt_h"/>
                                              </p:val>
                                            </p:tav>
                                          </p:tavLst>
                                        </p:anim>
                                        <p:animEffect transition="in" filter="fade">
                                          <p:cBhvr>
                                            <p:cTn id="132" dur="500"/>
                                            <p:tgtEl>
                                              <p:spTgt spid="213"/>
                                            </p:tgtEl>
                                          </p:cBhvr>
                                        </p:animEffect>
                                      </p:childTnLst>
                                    </p:cTn>
                                  </p:par>
                                  <p:par>
                                    <p:cTn id="133" presetID="53" presetClass="entr" presetSubtype="16" fill="hold" nodeType="withEffect">
                                      <p:stCondLst>
                                        <p:cond delay="0"/>
                                      </p:stCondLst>
                                      <p:childTnLst>
                                        <p:set>
                                          <p:cBhvr>
                                            <p:cTn id="134" dur="1" fill="hold">
                                              <p:stCondLst>
                                                <p:cond delay="0"/>
                                              </p:stCondLst>
                                            </p:cTn>
                                            <p:tgtEl>
                                              <p:spTgt spid="281"/>
                                            </p:tgtEl>
                                            <p:attrNameLst>
                                              <p:attrName>style.visibility</p:attrName>
                                            </p:attrNameLst>
                                          </p:cBhvr>
                                          <p:to>
                                            <p:strVal val="visible"/>
                                          </p:to>
                                        </p:set>
                                        <p:anim calcmode="lin" valueType="num">
                                          <p:cBhvr>
                                            <p:cTn id="135" dur="500" fill="hold"/>
                                            <p:tgtEl>
                                              <p:spTgt spid="281"/>
                                            </p:tgtEl>
                                            <p:attrNameLst>
                                              <p:attrName>ppt_w</p:attrName>
                                            </p:attrNameLst>
                                          </p:cBhvr>
                                          <p:tavLst>
                                            <p:tav tm="0">
                                              <p:val>
                                                <p:fltVal val="0"/>
                                              </p:val>
                                            </p:tav>
                                            <p:tav tm="100000">
                                              <p:val>
                                                <p:strVal val="#ppt_w"/>
                                              </p:val>
                                            </p:tav>
                                          </p:tavLst>
                                        </p:anim>
                                        <p:anim calcmode="lin" valueType="num">
                                          <p:cBhvr>
                                            <p:cTn id="136" dur="500" fill="hold"/>
                                            <p:tgtEl>
                                              <p:spTgt spid="281"/>
                                            </p:tgtEl>
                                            <p:attrNameLst>
                                              <p:attrName>ppt_h</p:attrName>
                                            </p:attrNameLst>
                                          </p:cBhvr>
                                          <p:tavLst>
                                            <p:tav tm="0">
                                              <p:val>
                                                <p:fltVal val="0"/>
                                              </p:val>
                                            </p:tav>
                                            <p:tav tm="100000">
                                              <p:val>
                                                <p:strVal val="#ppt_h"/>
                                              </p:val>
                                            </p:tav>
                                          </p:tavLst>
                                        </p:anim>
                                        <p:animEffect transition="in" filter="fade">
                                          <p:cBhvr>
                                            <p:cTn id="137" dur="500"/>
                                            <p:tgtEl>
                                              <p:spTgt spid="281"/>
                                            </p:tgtEl>
                                          </p:cBhvr>
                                        </p:animEffect>
                                      </p:childTnLst>
                                    </p:cTn>
                                  </p:par>
                                  <p:par>
                                    <p:cTn id="138" presetID="53" presetClass="entr" presetSubtype="16" fill="hold" nodeType="withEffect">
                                      <p:stCondLst>
                                        <p:cond delay="0"/>
                                      </p:stCondLst>
                                      <p:childTnLst>
                                        <p:set>
                                          <p:cBhvr>
                                            <p:cTn id="139" dur="1" fill="hold">
                                              <p:stCondLst>
                                                <p:cond delay="0"/>
                                              </p:stCondLst>
                                            </p:cTn>
                                            <p:tgtEl>
                                              <p:spTgt spid="216"/>
                                            </p:tgtEl>
                                            <p:attrNameLst>
                                              <p:attrName>style.visibility</p:attrName>
                                            </p:attrNameLst>
                                          </p:cBhvr>
                                          <p:to>
                                            <p:strVal val="visible"/>
                                          </p:to>
                                        </p:set>
                                        <p:anim calcmode="lin" valueType="num">
                                          <p:cBhvr>
                                            <p:cTn id="140" dur="500" fill="hold"/>
                                            <p:tgtEl>
                                              <p:spTgt spid="216"/>
                                            </p:tgtEl>
                                            <p:attrNameLst>
                                              <p:attrName>ppt_w</p:attrName>
                                            </p:attrNameLst>
                                          </p:cBhvr>
                                          <p:tavLst>
                                            <p:tav tm="0">
                                              <p:val>
                                                <p:fltVal val="0"/>
                                              </p:val>
                                            </p:tav>
                                            <p:tav tm="100000">
                                              <p:val>
                                                <p:strVal val="#ppt_w"/>
                                              </p:val>
                                            </p:tav>
                                          </p:tavLst>
                                        </p:anim>
                                        <p:anim calcmode="lin" valueType="num">
                                          <p:cBhvr>
                                            <p:cTn id="141" dur="500" fill="hold"/>
                                            <p:tgtEl>
                                              <p:spTgt spid="216"/>
                                            </p:tgtEl>
                                            <p:attrNameLst>
                                              <p:attrName>ppt_h</p:attrName>
                                            </p:attrNameLst>
                                          </p:cBhvr>
                                          <p:tavLst>
                                            <p:tav tm="0">
                                              <p:val>
                                                <p:fltVal val="0"/>
                                              </p:val>
                                            </p:tav>
                                            <p:tav tm="100000">
                                              <p:val>
                                                <p:strVal val="#ppt_h"/>
                                              </p:val>
                                            </p:tav>
                                          </p:tavLst>
                                        </p:anim>
                                        <p:animEffect transition="in" filter="fade">
                                          <p:cBhvr>
                                            <p:cTn id="142" dur="500"/>
                                            <p:tgtEl>
                                              <p:spTgt spid="216"/>
                                            </p:tgtEl>
                                          </p:cBhvr>
                                        </p:animEffect>
                                      </p:childTnLst>
                                    </p:cTn>
                                  </p:par>
                                  <p:par>
                                    <p:cTn id="143" presetID="53" presetClass="entr" presetSubtype="16" fill="hold" nodeType="withEffect">
                                      <p:stCondLst>
                                        <p:cond delay="0"/>
                                      </p:stCondLst>
                                      <p:childTnLst>
                                        <p:set>
                                          <p:cBhvr>
                                            <p:cTn id="144" dur="1" fill="hold">
                                              <p:stCondLst>
                                                <p:cond delay="0"/>
                                              </p:stCondLst>
                                            </p:cTn>
                                            <p:tgtEl>
                                              <p:spTgt spid="219"/>
                                            </p:tgtEl>
                                            <p:attrNameLst>
                                              <p:attrName>style.visibility</p:attrName>
                                            </p:attrNameLst>
                                          </p:cBhvr>
                                          <p:to>
                                            <p:strVal val="visible"/>
                                          </p:to>
                                        </p:set>
                                        <p:anim calcmode="lin" valueType="num">
                                          <p:cBhvr>
                                            <p:cTn id="145" dur="500" fill="hold"/>
                                            <p:tgtEl>
                                              <p:spTgt spid="219"/>
                                            </p:tgtEl>
                                            <p:attrNameLst>
                                              <p:attrName>ppt_w</p:attrName>
                                            </p:attrNameLst>
                                          </p:cBhvr>
                                          <p:tavLst>
                                            <p:tav tm="0">
                                              <p:val>
                                                <p:fltVal val="0"/>
                                              </p:val>
                                            </p:tav>
                                            <p:tav tm="100000">
                                              <p:val>
                                                <p:strVal val="#ppt_w"/>
                                              </p:val>
                                            </p:tav>
                                          </p:tavLst>
                                        </p:anim>
                                        <p:anim calcmode="lin" valueType="num">
                                          <p:cBhvr>
                                            <p:cTn id="146" dur="500" fill="hold"/>
                                            <p:tgtEl>
                                              <p:spTgt spid="219"/>
                                            </p:tgtEl>
                                            <p:attrNameLst>
                                              <p:attrName>ppt_h</p:attrName>
                                            </p:attrNameLst>
                                          </p:cBhvr>
                                          <p:tavLst>
                                            <p:tav tm="0">
                                              <p:val>
                                                <p:fltVal val="0"/>
                                              </p:val>
                                            </p:tav>
                                            <p:tav tm="100000">
                                              <p:val>
                                                <p:strVal val="#ppt_h"/>
                                              </p:val>
                                            </p:tav>
                                          </p:tavLst>
                                        </p:anim>
                                        <p:animEffect transition="in" filter="fade">
                                          <p:cBhvr>
                                            <p:cTn id="147" dur="500"/>
                                            <p:tgtEl>
                                              <p:spTgt spid="219"/>
                                            </p:tgtEl>
                                          </p:cBhvr>
                                        </p:animEffect>
                                      </p:childTnLst>
                                    </p:cTn>
                                  </p:par>
                                  <p:par>
                                    <p:cTn id="148" presetID="53" presetClass="entr" presetSubtype="16" fill="hold" nodeType="withEffect">
                                      <p:stCondLst>
                                        <p:cond delay="0"/>
                                      </p:stCondLst>
                                      <p:childTnLst>
                                        <p:set>
                                          <p:cBhvr>
                                            <p:cTn id="149" dur="1" fill="hold">
                                              <p:stCondLst>
                                                <p:cond delay="0"/>
                                              </p:stCondLst>
                                            </p:cTn>
                                            <p:tgtEl>
                                              <p:spTgt spid="284"/>
                                            </p:tgtEl>
                                            <p:attrNameLst>
                                              <p:attrName>style.visibility</p:attrName>
                                            </p:attrNameLst>
                                          </p:cBhvr>
                                          <p:to>
                                            <p:strVal val="visible"/>
                                          </p:to>
                                        </p:set>
                                        <p:anim calcmode="lin" valueType="num">
                                          <p:cBhvr>
                                            <p:cTn id="150" dur="500" fill="hold"/>
                                            <p:tgtEl>
                                              <p:spTgt spid="284"/>
                                            </p:tgtEl>
                                            <p:attrNameLst>
                                              <p:attrName>ppt_w</p:attrName>
                                            </p:attrNameLst>
                                          </p:cBhvr>
                                          <p:tavLst>
                                            <p:tav tm="0">
                                              <p:val>
                                                <p:fltVal val="0"/>
                                              </p:val>
                                            </p:tav>
                                            <p:tav tm="100000">
                                              <p:val>
                                                <p:strVal val="#ppt_w"/>
                                              </p:val>
                                            </p:tav>
                                          </p:tavLst>
                                        </p:anim>
                                        <p:anim calcmode="lin" valueType="num">
                                          <p:cBhvr>
                                            <p:cTn id="151" dur="500" fill="hold"/>
                                            <p:tgtEl>
                                              <p:spTgt spid="284"/>
                                            </p:tgtEl>
                                            <p:attrNameLst>
                                              <p:attrName>ppt_h</p:attrName>
                                            </p:attrNameLst>
                                          </p:cBhvr>
                                          <p:tavLst>
                                            <p:tav tm="0">
                                              <p:val>
                                                <p:fltVal val="0"/>
                                              </p:val>
                                            </p:tav>
                                            <p:tav tm="100000">
                                              <p:val>
                                                <p:strVal val="#ppt_h"/>
                                              </p:val>
                                            </p:tav>
                                          </p:tavLst>
                                        </p:anim>
                                        <p:animEffect transition="in" filter="fade">
                                          <p:cBhvr>
                                            <p:cTn id="152" dur="500"/>
                                            <p:tgtEl>
                                              <p:spTgt spid="284"/>
                                            </p:tgtEl>
                                          </p:cBhvr>
                                        </p:animEffect>
                                      </p:childTnLst>
                                    </p:cTn>
                                  </p:par>
                                  <p:par>
                                    <p:cTn id="153" presetID="53" presetClass="entr" presetSubtype="16" fill="hold" nodeType="withEffect">
                                      <p:stCondLst>
                                        <p:cond delay="0"/>
                                      </p:stCondLst>
                                      <p:childTnLst>
                                        <p:set>
                                          <p:cBhvr>
                                            <p:cTn id="154" dur="1" fill="hold">
                                              <p:stCondLst>
                                                <p:cond delay="0"/>
                                              </p:stCondLst>
                                            </p:cTn>
                                            <p:tgtEl>
                                              <p:spTgt spid="222"/>
                                            </p:tgtEl>
                                            <p:attrNameLst>
                                              <p:attrName>style.visibility</p:attrName>
                                            </p:attrNameLst>
                                          </p:cBhvr>
                                          <p:to>
                                            <p:strVal val="visible"/>
                                          </p:to>
                                        </p:set>
                                        <p:anim calcmode="lin" valueType="num">
                                          <p:cBhvr>
                                            <p:cTn id="155" dur="500" fill="hold"/>
                                            <p:tgtEl>
                                              <p:spTgt spid="222"/>
                                            </p:tgtEl>
                                            <p:attrNameLst>
                                              <p:attrName>ppt_w</p:attrName>
                                            </p:attrNameLst>
                                          </p:cBhvr>
                                          <p:tavLst>
                                            <p:tav tm="0">
                                              <p:val>
                                                <p:fltVal val="0"/>
                                              </p:val>
                                            </p:tav>
                                            <p:tav tm="100000">
                                              <p:val>
                                                <p:strVal val="#ppt_w"/>
                                              </p:val>
                                            </p:tav>
                                          </p:tavLst>
                                        </p:anim>
                                        <p:anim calcmode="lin" valueType="num">
                                          <p:cBhvr>
                                            <p:cTn id="156" dur="500" fill="hold"/>
                                            <p:tgtEl>
                                              <p:spTgt spid="222"/>
                                            </p:tgtEl>
                                            <p:attrNameLst>
                                              <p:attrName>ppt_h</p:attrName>
                                            </p:attrNameLst>
                                          </p:cBhvr>
                                          <p:tavLst>
                                            <p:tav tm="0">
                                              <p:val>
                                                <p:fltVal val="0"/>
                                              </p:val>
                                            </p:tav>
                                            <p:tav tm="100000">
                                              <p:val>
                                                <p:strVal val="#ppt_h"/>
                                              </p:val>
                                            </p:tav>
                                          </p:tavLst>
                                        </p:anim>
                                        <p:animEffect transition="in" filter="fade">
                                          <p:cBhvr>
                                            <p:cTn id="157" dur="500"/>
                                            <p:tgtEl>
                                              <p:spTgt spid="222"/>
                                            </p:tgtEl>
                                          </p:cBhvr>
                                        </p:animEffect>
                                      </p:childTnLst>
                                    </p:cTn>
                                  </p:par>
                                  <p:par>
                                    <p:cTn id="158" presetID="53" presetClass="entr" presetSubtype="16" fill="hold" nodeType="withEffect">
                                      <p:stCondLst>
                                        <p:cond delay="0"/>
                                      </p:stCondLst>
                                      <p:childTnLst>
                                        <p:set>
                                          <p:cBhvr>
                                            <p:cTn id="159" dur="1" fill="hold">
                                              <p:stCondLst>
                                                <p:cond delay="0"/>
                                              </p:stCondLst>
                                            </p:cTn>
                                            <p:tgtEl>
                                              <p:spTgt spid="225"/>
                                            </p:tgtEl>
                                            <p:attrNameLst>
                                              <p:attrName>style.visibility</p:attrName>
                                            </p:attrNameLst>
                                          </p:cBhvr>
                                          <p:to>
                                            <p:strVal val="visible"/>
                                          </p:to>
                                        </p:set>
                                        <p:anim calcmode="lin" valueType="num">
                                          <p:cBhvr>
                                            <p:cTn id="160" dur="500" fill="hold"/>
                                            <p:tgtEl>
                                              <p:spTgt spid="225"/>
                                            </p:tgtEl>
                                            <p:attrNameLst>
                                              <p:attrName>ppt_w</p:attrName>
                                            </p:attrNameLst>
                                          </p:cBhvr>
                                          <p:tavLst>
                                            <p:tav tm="0">
                                              <p:val>
                                                <p:fltVal val="0"/>
                                              </p:val>
                                            </p:tav>
                                            <p:tav tm="100000">
                                              <p:val>
                                                <p:strVal val="#ppt_w"/>
                                              </p:val>
                                            </p:tav>
                                          </p:tavLst>
                                        </p:anim>
                                        <p:anim calcmode="lin" valueType="num">
                                          <p:cBhvr>
                                            <p:cTn id="161" dur="500" fill="hold"/>
                                            <p:tgtEl>
                                              <p:spTgt spid="225"/>
                                            </p:tgtEl>
                                            <p:attrNameLst>
                                              <p:attrName>ppt_h</p:attrName>
                                            </p:attrNameLst>
                                          </p:cBhvr>
                                          <p:tavLst>
                                            <p:tav tm="0">
                                              <p:val>
                                                <p:fltVal val="0"/>
                                              </p:val>
                                            </p:tav>
                                            <p:tav tm="100000">
                                              <p:val>
                                                <p:strVal val="#ppt_h"/>
                                              </p:val>
                                            </p:tav>
                                          </p:tavLst>
                                        </p:anim>
                                        <p:animEffect transition="in" filter="fade">
                                          <p:cBhvr>
                                            <p:cTn id="162" dur="500"/>
                                            <p:tgtEl>
                                              <p:spTgt spid="225"/>
                                            </p:tgtEl>
                                          </p:cBhvr>
                                        </p:animEffect>
                                      </p:childTnLst>
                                    </p:cTn>
                                  </p:par>
                                  <p:par>
                                    <p:cTn id="163" presetID="42" presetClass="path" presetSubtype="0" fill="hold" nodeType="withEffect" p14:presetBounceEnd="36000">
                                      <p:stCondLst>
                                        <p:cond delay="0"/>
                                      </p:stCondLst>
                                      <p:childTnLst>
                                        <p:animMotion origin="layout" path="M -2.77778E-7 -1.60494E-6 L 0.16788 0.62624 " pathEditMode="relative" rAng="0" ptsTypes="AA" p14:bounceEnd="36000">
                                          <p:cBhvr>
                                            <p:cTn id="164" dur="500" spd="-100000" fill="hold"/>
                                            <p:tgtEl>
                                              <p:spTgt spid="204"/>
                                            </p:tgtEl>
                                            <p:attrNameLst>
                                              <p:attrName>ppt_x</p:attrName>
                                              <p:attrName>ppt_y</p:attrName>
                                            </p:attrNameLst>
                                          </p:cBhvr>
                                          <p:rCtr x="8385" y="31296"/>
                                        </p:animMotion>
                                      </p:childTnLst>
                                    </p:cTn>
                                  </p:par>
                                  <p:par>
                                    <p:cTn id="165" presetID="42" presetClass="path" presetSubtype="0" fill="hold" nodeType="withEffect" p14:presetBounceEnd="36000">
                                      <p:stCondLst>
                                        <p:cond delay="0"/>
                                      </p:stCondLst>
                                      <p:childTnLst>
                                        <p:animMotion origin="layout" path="M 1.38889E-6 -2.96296E-6 L -0.24583 0.48704 " pathEditMode="relative" rAng="0" ptsTypes="AA" p14:bounceEnd="36000">
                                          <p:cBhvr>
                                            <p:cTn id="166" dur="500" spd="-100000" fill="hold"/>
                                            <p:tgtEl>
                                              <p:spTgt spid="207"/>
                                            </p:tgtEl>
                                            <p:attrNameLst>
                                              <p:attrName>ppt_x</p:attrName>
                                              <p:attrName>ppt_y</p:attrName>
                                            </p:attrNameLst>
                                          </p:cBhvr>
                                          <p:rCtr x="-12292" y="24352"/>
                                        </p:animMotion>
                                      </p:childTnLst>
                                    </p:cTn>
                                  </p:par>
                                  <p:par>
                                    <p:cTn id="167" presetID="42" presetClass="path" presetSubtype="0" fill="hold" nodeType="withEffect" p14:presetBounceEnd="36000">
                                      <p:stCondLst>
                                        <p:cond delay="0"/>
                                      </p:stCondLst>
                                      <p:childTnLst>
                                        <p:animMotion origin="layout" path="M 3.88889E-6 3.20988E-6 L -0.13125 0.61296 " pathEditMode="relative" rAng="0" ptsTypes="AA" p14:bounceEnd="36000">
                                          <p:cBhvr>
                                            <p:cTn id="168" dur="500" spd="-100000" fill="hold"/>
                                            <p:tgtEl>
                                              <p:spTgt spid="210"/>
                                            </p:tgtEl>
                                            <p:attrNameLst>
                                              <p:attrName>ppt_x</p:attrName>
                                              <p:attrName>ppt_y</p:attrName>
                                            </p:attrNameLst>
                                          </p:cBhvr>
                                          <p:rCtr x="-6562" y="30648"/>
                                        </p:animMotion>
                                      </p:childTnLst>
                                    </p:cTn>
                                  </p:par>
                                  <p:par>
                                    <p:cTn id="169" presetID="42" presetClass="path" presetSubtype="0" fill="hold" nodeType="withEffect" p14:presetBounceEnd="36000">
                                      <p:stCondLst>
                                        <p:cond delay="0"/>
                                      </p:stCondLst>
                                      <p:childTnLst>
                                        <p:animMotion origin="layout" path="M 5E-6 4.32099E-6 L 0.27987 0.60648 " pathEditMode="relative" rAng="0" ptsTypes="AA" p14:bounceEnd="36000">
                                          <p:cBhvr>
                                            <p:cTn id="170" dur="500" spd="-100000" fill="hold"/>
                                            <p:tgtEl>
                                              <p:spTgt spid="213"/>
                                            </p:tgtEl>
                                            <p:attrNameLst>
                                              <p:attrName>ppt_x</p:attrName>
                                              <p:attrName>ppt_y</p:attrName>
                                            </p:attrNameLst>
                                          </p:cBhvr>
                                          <p:rCtr x="13993" y="30309"/>
                                        </p:animMotion>
                                      </p:childTnLst>
                                    </p:cTn>
                                  </p:par>
                                  <p:par>
                                    <p:cTn id="171" presetID="42" presetClass="path" presetSubtype="0" fill="hold" nodeType="withEffect" p14:presetBounceEnd="36000">
                                      <p:stCondLst>
                                        <p:cond delay="0"/>
                                      </p:stCondLst>
                                      <p:childTnLst>
                                        <p:animMotion origin="layout" path="M -3.61111E-6 -9.87654E-7 L 0.08091 0.58364 " pathEditMode="relative" rAng="0" ptsTypes="AA" p14:bounceEnd="36000">
                                          <p:cBhvr>
                                            <p:cTn id="172" dur="500" spd="-100000" fill="hold"/>
                                            <p:tgtEl>
                                              <p:spTgt spid="281"/>
                                            </p:tgtEl>
                                            <p:attrNameLst>
                                              <p:attrName>ppt_x</p:attrName>
                                              <p:attrName>ppt_y</p:attrName>
                                            </p:attrNameLst>
                                          </p:cBhvr>
                                          <p:rCtr x="4045" y="29167"/>
                                        </p:animMotion>
                                      </p:childTnLst>
                                    </p:cTn>
                                  </p:par>
                                  <p:par>
                                    <p:cTn id="173" presetID="42" presetClass="path" presetSubtype="0" fill="hold" nodeType="withEffect" p14:presetBounceEnd="36000">
                                      <p:stCondLst>
                                        <p:cond delay="0"/>
                                      </p:stCondLst>
                                      <p:childTnLst>
                                        <p:animMotion origin="layout" path="M -4.72222E-6 3.33333E-6 L 0.04619 0.57808 " pathEditMode="relative" rAng="0" ptsTypes="AA" p14:bounceEnd="36000">
                                          <p:cBhvr>
                                            <p:cTn id="174" dur="500" spd="-100000" fill="hold"/>
                                            <p:tgtEl>
                                              <p:spTgt spid="216"/>
                                            </p:tgtEl>
                                            <p:attrNameLst>
                                              <p:attrName>ppt_x</p:attrName>
                                              <p:attrName>ppt_y</p:attrName>
                                            </p:attrNameLst>
                                          </p:cBhvr>
                                          <p:rCtr x="2309" y="28889"/>
                                        </p:animMotion>
                                      </p:childTnLst>
                                    </p:cTn>
                                  </p:par>
                                  <p:par>
                                    <p:cTn id="175" presetID="42" presetClass="path" presetSubtype="0" fill="hold" nodeType="withEffect" p14:presetBounceEnd="36000">
                                      <p:stCondLst>
                                        <p:cond delay="0"/>
                                      </p:stCondLst>
                                      <p:childTnLst>
                                        <p:animMotion origin="layout" path="M 2.5E-6 -1.11111E-6 L -0.05191 0.61512 " pathEditMode="relative" rAng="0" ptsTypes="AA" p14:bounceEnd="36000">
                                          <p:cBhvr>
                                            <p:cTn id="176" dur="500" spd="-100000" fill="hold"/>
                                            <p:tgtEl>
                                              <p:spTgt spid="219"/>
                                            </p:tgtEl>
                                            <p:attrNameLst>
                                              <p:attrName>ppt_x</p:attrName>
                                              <p:attrName>ppt_y</p:attrName>
                                            </p:attrNameLst>
                                          </p:cBhvr>
                                          <p:rCtr x="-2604" y="30741"/>
                                        </p:animMotion>
                                      </p:childTnLst>
                                    </p:cTn>
                                  </p:par>
                                  <p:par>
                                    <p:cTn id="177" presetID="42" presetClass="path" presetSubtype="0" fill="hold" nodeType="withEffect" p14:presetBounceEnd="36000">
                                      <p:stCondLst>
                                        <p:cond delay="0"/>
                                      </p:stCondLst>
                                      <p:childTnLst>
                                        <p:animMotion origin="layout" path="M -3.88889E-6 -3.7037E-6 L -0.1375 0.75 " pathEditMode="relative" rAng="0" ptsTypes="AA" p14:bounceEnd="36000">
                                          <p:cBhvr>
                                            <p:cTn id="178" dur="500" spd="-100000" fill="hold"/>
                                            <p:tgtEl>
                                              <p:spTgt spid="284"/>
                                            </p:tgtEl>
                                            <p:attrNameLst>
                                              <p:attrName>ppt_x</p:attrName>
                                              <p:attrName>ppt_y</p:attrName>
                                            </p:attrNameLst>
                                          </p:cBhvr>
                                          <p:rCtr x="-6875" y="37500"/>
                                        </p:animMotion>
                                      </p:childTnLst>
                                    </p:cTn>
                                  </p:par>
                                  <p:par>
                                    <p:cTn id="179" presetID="42" presetClass="path" presetSubtype="0" fill="hold" nodeType="withEffect" p14:presetBounceEnd="36000">
                                      <p:stCondLst>
                                        <p:cond delay="0"/>
                                      </p:stCondLst>
                                      <p:childTnLst>
                                        <p:animMotion origin="layout" path="M -4.44444E-6 -4.07407E-6 L 0.07709 0.69074 " pathEditMode="relative" rAng="0" ptsTypes="AA" p14:bounceEnd="36000">
                                          <p:cBhvr>
                                            <p:cTn id="180" dur="500" spd="-100000" fill="hold"/>
                                            <p:tgtEl>
                                              <p:spTgt spid="222"/>
                                            </p:tgtEl>
                                            <p:attrNameLst>
                                              <p:attrName>ppt_x</p:attrName>
                                              <p:attrName>ppt_y</p:attrName>
                                            </p:attrNameLst>
                                          </p:cBhvr>
                                          <p:rCtr x="3854" y="34537"/>
                                        </p:animMotion>
                                      </p:childTnLst>
                                    </p:cTn>
                                  </p:par>
                                  <p:par>
                                    <p:cTn id="181" presetID="42" presetClass="path" presetSubtype="0" fill="hold" nodeType="withEffect" p14:presetBounceEnd="36000">
                                      <p:stCondLst>
                                        <p:cond delay="0"/>
                                      </p:stCondLst>
                                      <p:childTnLst>
                                        <p:animMotion origin="layout" path="M 1.11111E-6 -6.17284E-7 L -0.16389 0.69012 " pathEditMode="relative" rAng="0" ptsTypes="AA" p14:bounceEnd="36000">
                                          <p:cBhvr>
                                            <p:cTn id="182" dur="500" spd="-100000" fill="hold"/>
                                            <p:tgtEl>
                                              <p:spTgt spid="225"/>
                                            </p:tgtEl>
                                            <p:attrNameLst>
                                              <p:attrName>ppt_x</p:attrName>
                                              <p:attrName>ppt_y</p:attrName>
                                            </p:attrNameLst>
                                          </p:cBhvr>
                                          <p:rCtr x="-8194" y="34506"/>
                                        </p:animMotion>
                                      </p:childTnLst>
                                    </p:cTn>
                                  </p:par>
                                </p:childTnLst>
                              </p:cTn>
                            </p:par>
                            <p:par>
                              <p:cTn id="183" fill="hold">
                                <p:stCondLst>
                                  <p:cond delay="3600"/>
                                </p:stCondLst>
                                <p:childTnLst>
                                  <p:par>
                                    <p:cTn id="184" presetID="42" presetClass="entr" presetSubtype="0" fill="hold" grpId="0" nodeType="afterEffect">
                                      <p:stCondLst>
                                        <p:cond delay="0"/>
                                      </p:stCondLst>
                                      <p:childTnLst>
                                        <p:set>
                                          <p:cBhvr>
                                            <p:cTn id="185" dur="1" fill="hold">
                                              <p:stCondLst>
                                                <p:cond delay="0"/>
                                              </p:stCondLst>
                                            </p:cTn>
                                            <p:tgtEl>
                                              <p:spTgt spid="228"/>
                                            </p:tgtEl>
                                            <p:attrNameLst>
                                              <p:attrName>style.visibility</p:attrName>
                                            </p:attrNameLst>
                                          </p:cBhvr>
                                          <p:to>
                                            <p:strVal val="visible"/>
                                          </p:to>
                                        </p:set>
                                        <p:animEffect transition="in" filter="fade">
                                          <p:cBhvr>
                                            <p:cTn id="186" dur="500"/>
                                            <p:tgtEl>
                                              <p:spTgt spid="228"/>
                                            </p:tgtEl>
                                          </p:cBhvr>
                                        </p:animEffect>
                                        <p:anim calcmode="lin" valueType="num">
                                          <p:cBhvr>
                                            <p:cTn id="187" dur="500" fill="hold"/>
                                            <p:tgtEl>
                                              <p:spTgt spid="228"/>
                                            </p:tgtEl>
                                            <p:attrNameLst>
                                              <p:attrName>ppt_x</p:attrName>
                                            </p:attrNameLst>
                                          </p:cBhvr>
                                          <p:tavLst>
                                            <p:tav tm="0">
                                              <p:val>
                                                <p:strVal val="#ppt_x"/>
                                              </p:val>
                                            </p:tav>
                                            <p:tav tm="100000">
                                              <p:val>
                                                <p:strVal val="#ppt_x"/>
                                              </p:val>
                                            </p:tav>
                                          </p:tavLst>
                                        </p:anim>
                                        <p:anim calcmode="lin" valueType="num">
                                          <p:cBhvr>
                                            <p:cTn id="188" dur="500" fill="hold"/>
                                            <p:tgtEl>
                                              <p:spTgt spid="228"/>
                                            </p:tgtEl>
                                            <p:attrNameLst>
                                              <p:attrName>ppt_y</p:attrName>
                                            </p:attrNameLst>
                                          </p:cBhvr>
                                          <p:tavLst>
                                            <p:tav tm="0">
                                              <p:val>
                                                <p:strVal val="#ppt_y+.1"/>
                                              </p:val>
                                            </p:tav>
                                            <p:tav tm="100000">
                                              <p:val>
                                                <p:strVal val="#ppt_y"/>
                                              </p:val>
                                            </p:tav>
                                          </p:tavLst>
                                        </p:anim>
                                      </p:childTnLst>
                                    </p:cTn>
                                  </p:par>
                                </p:childTnLst>
                              </p:cTn>
                            </p:par>
                            <p:par>
                              <p:cTn id="189" fill="hold">
                                <p:stCondLst>
                                  <p:cond delay="4100"/>
                                </p:stCondLst>
                                <p:childTnLst>
                                  <p:par>
                                    <p:cTn id="190" presetID="53" presetClass="entr" presetSubtype="16" fill="hold" nodeType="afterEffect">
                                      <p:stCondLst>
                                        <p:cond delay="0"/>
                                      </p:stCondLst>
                                      <p:childTnLst>
                                        <p:set>
                                          <p:cBhvr>
                                            <p:cTn id="191" dur="1" fill="hold">
                                              <p:stCondLst>
                                                <p:cond delay="0"/>
                                              </p:stCondLst>
                                            </p:cTn>
                                            <p:tgtEl>
                                              <p:spTgt spid="229"/>
                                            </p:tgtEl>
                                            <p:attrNameLst>
                                              <p:attrName>style.visibility</p:attrName>
                                            </p:attrNameLst>
                                          </p:cBhvr>
                                          <p:to>
                                            <p:strVal val="visible"/>
                                          </p:to>
                                        </p:set>
                                        <p:anim calcmode="lin" valueType="num">
                                          <p:cBhvr>
                                            <p:cTn id="192" dur="500" fill="hold"/>
                                            <p:tgtEl>
                                              <p:spTgt spid="229"/>
                                            </p:tgtEl>
                                            <p:attrNameLst>
                                              <p:attrName>ppt_w</p:attrName>
                                            </p:attrNameLst>
                                          </p:cBhvr>
                                          <p:tavLst>
                                            <p:tav tm="0">
                                              <p:val>
                                                <p:fltVal val="0"/>
                                              </p:val>
                                            </p:tav>
                                            <p:tav tm="100000">
                                              <p:val>
                                                <p:strVal val="#ppt_w"/>
                                              </p:val>
                                            </p:tav>
                                          </p:tavLst>
                                        </p:anim>
                                        <p:anim calcmode="lin" valueType="num">
                                          <p:cBhvr>
                                            <p:cTn id="193" dur="500" fill="hold"/>
                                            <p:tgtEl>
                                              <p:spTgt spid="229"/>
                                            </p:tgtEl>
                                            <p:attrNameLst>
                                              <p:attrName>ppt_h</p:attrName>
                                            </p:attrNameLst>
                                          </p:cBhvr>
                                          <p:tavLst>
                                            <p:tav tm="0">
                                              <p:val>
                                                <p:fltVal val="0"/>
                                              </p:val>
                                            </p:tav>
                                            <p:tav tm="100000">
                                              <p:val>
                                                <p:strVal val="#ppt_h"/>
                                              </p:val>
                                            </p:tav>
                                          </p:tavLst>
                                        </p:anim>
                                        <p:animEffect transition="in" filter="fade">
                                          <p:cBhvr>
                                            <p:cTn id="194" dur="500"/>
                                            <p:tgtEl>
                                              <p:spTgt spid="229"/>
                                            </p:tgtEl>
                                          </p:cBhvr>
                                        </p:animEffect>
                                      </p:childTnLst>
                                    </p:cTn>
                                  </p:par>
                                  <p:par>
                                    <p:cTn id="195" presetID="53" presetClass="entr" presetSubtype="16" fill="hold" nodeType="withEffect">
                                      <p:stCondLst>
                                        <p:cond delay="0"/>
                                      </p:stCondLst>
                                      <p:childTnLst>
                                        <p:set>
                                          <p:cBhvr>
                                            <p:cTn id="196" dur="1" fill="hold">
                                              <p:stCondLst>
                                                <p:cond delay="0"/>
                                              </p:stCondLst>
                                            </p:cTn>
                                            <p:tgtEl>
                                              <p:spTgt spid="232"/>
                                            </p:tgtEl>
                                            <p:attrNameLst>
                                              <p:attrName>style.visibility</p:attrName>
                                            </p:attrNameLst>
                                          </p:cBhvr>
                                          <p:to>
                                            <p:strVal val="visible"/>
                                          </p:to>
                                        </p:set>
                                        <p:anim calcmode="lin" valueType="num">
                                          <p:cBhvr>
                                            <p:cTn id="197" dur="500" fill="hold"/>
                                            <p:tgtEl>
                                              <p:spTgt spid="232"/>
                                            </p:tgtEl>
                                            <p:attrNameLst>
                                              <p:attrName>ppt_w</p:attrName>
                                            </p:attrNameLst>
                                          </p:cBhvr>
                                          <p:tavLst>
                                            <p:tav tm="0">
                                              <p:val>
                                                <p:fltVal val="0"/>
                                              </p:val>
                                            </p:tav>
                                            <p:tav tm="100000">
                                              <p:val>
                                                <p:strVal val="#ppt_w"/>
                                              </p:val>
                                            </p:tav>
                                          </p:tavLst>
                                        </p:anim>
                                        <p:anim calcmode="lin" valueType="num">
                                          <p:cBhvr>
                                            <p:cTn id="198" dur="500" fill="hold"/>
                                            <p:tgtEl>
                                              <p:spTgt spid="232"/>
                                            </p:tgtEl>
                                            <p:attrNameLst>
                                              <p:attrName>ppt_h</p:attrName>
                                            </p:attrNameLst>
                                          </p:cBhvr>
                                          <p:tavLst>
                                            <p:tav tm="0">
                                              <p:val>
                                                <p:fltVal val="0"/>
                                              </p:val>
                                            </p:tav>
                                            <p:tav tm="100000">
                                              <p:val>
                                                <p:strVal val="#ppt_h"/>
                                              </p:val>
                                            </p:tav>
                                          </p:tavLst>
                                        </p:anim>
                                        <p:animEffect transition="in" filter="fade">
                                          <p:cBhvr>
                                            <p:cTn id="199" dur="500"/>
                                            <p:tgtEl>
                                              <p:spTgt spid="232"/>
                                            </p:tgtEl>
                                          </p:cBhvr>
                                        </p:animEffect>
                                      </p:childTnLst>
                                    </p:cTn>
                                  </p:par>
                                  <p:par>
                                    <p:cTn id="200" presetID="53" presetClass="entr" presetSubtype="16" fill="hold" nodeType="withEffect">
                                      <p:stCondLst>
                                        <p:cond delay="0"/>
                                      </p:stCondLst>
                                      <p:childTnLst>
                                        <p:set>
                                          <p:cBhvr>
                                            <p:cTn id="201" dur="1" fill="hold">
                                              <p:stCondLst>
                                                <p:cond delay="0"/>
                                              </p:stCondLst>
                                            </p:cTn>
                                            <p:tgtEl>
                                              <p:spTgt spid="278"/>
                                            </p:tgtEl>
                                            <p:attrNameLst>
                                              <p:attrName>style.visibility</p:attrName>
                                            </p:attrNameLst>
                                          </p:cBhvr>
                                          <p:to>
                                            <p:strVal val="visible"/>
                                          </p:to>
                                        </p:set>
                                        <p:anim calcmode="lin" valueType="num">
                                          <p:cBhvr>
                                            <p:cTn id="202" dur="500" fill="hold"/>
                                            <p:tgtEl>
                                              <p:spTgt spid="278"/>
                                            </p:tgtEl>
                                            <p:attrNameLst>
                                              <p:attrName>ppt_w</p:attrName>
                                            </p:attrNameLst>
                                          </p:cBhvr>
                                          <p:tavLst>
                                            <p:tav tm="0">
                                              <p:val>
                                                <p:fltVal val="0"/>
                                              </p:val>
                                            </p:tav>
                                            <p:tav tm="100000">
                                              <p:val>
                                                <p:strVal val="#ppt_w"/>
                                              </p:val>
                                            </p:tav>
                                          </p:tavLst>
                                        </p:anim>
                                        <p:anim calcmode="lin" valueType="num">
                                          <p:cBhvr>
                                            <p:cTn id="203" dur="500" fill="hold"/>
                                            <p:tgtEl>
                                              <p:spTgt spid="278"/>
                                            </p:tgtEl>
                                            <p:attrNameLst>
                                              <p:attrName>ppt_h</p:attrName>
                                            </p:attrNameLst>
                                          </p:cBhvr>
                                          <p:tavLst>
                                            <p:tav tm="0">
                                              <p:val>
                                                <p:fltVal val="0"/>
                                              </p:val>
                                            </p:tav>
                                            <p:tav tm="100000">
                                              <p:val>
                                                <p:strVal val="#ppt_h"/>
                                              </p:val>
                                            </p:tav>
                                          </p:tavLst>
                                        </p:anim>
                                        <p:animEffect transition="in" filter="fade">
                                          <p:cBhvr>
                                            <p:cTn id="204" dur="500"/>
                                            <p:tgtEl>
                                              <p:spTgt spid="278"/>
                                            </p:tgtEl>
                                          </p:cBhvr>
                                        </p:animEffect>
                                      </p:childTnLst>
                                    </p:cTn>
                                  </p:par>
                                  <p:par>
                                    <p:cTn id="205" presetID="53" presetClass="entr" presetSubtype="16" fill="hold" nodeType="withEffect">
                                      <p:stCondLst>
                                        <p:cond delay="0"/>
                                      </p:stCondLst>
                                      <p:childTnLst>
                                        <p:set>
                                          <p:cBhvr>
                                            <p:cTn id="206" dur="1" fill="hold">
                                              <p:stCondLst>
                                                <p:cond delay="0"/>
                                              </p:stCondLst>
                                            </p:cTn>
                                            <p:tgtEl>
                                              <p:spTgt spid="235"/>
                                            </p:tgtEl>
                                            <p:attrNameLst>
                                              <p:attrName>style.visibility</p:attrName>
                                            </p:attrNameLst>
                                          </p:cBhvr>
                                          <p:to>
                                            <p:strVal val="visible"/>
                                          </p:to>
                                        </p:set>
                                        <p:anim calcmode="lin" valueType="num">
                                          <p:cBhvr>
                                            <p:cTn id="207" dur="500" fill="hold"/>
                                            <p:tgtEl>
                                              <p:spTgt spid="235"/>
                                            </p:tgtEl>
                                            <p:attrNameLst>
                                              <p:attrName>ppt_w</p:attrName>
                                            </p:attrNameLst>
                                          </p:cBhvr>
                                          <p:tavLst>
                                            <p:tav tm="0">
                                              <p:val>
                                                <p:fltVal val="0"/>
                                              </p:val>
                                            </p:tav>
                                            <p:tav tm="100000">
                                              <p:val>
                                                <p:strVal val="#ppt_w"/>
                                              </p:val>
                                            </p:tav>
                                          </p:tavLst>
                                        </p:anim>
                                        <p:anim calcmode="lin" valueType="num">
                                          <p:cBhvr>
                                            <p:cTn id="208" dur="500" fill="hold"/>
                                            <p:tgtEl>
                                              <p:spTgt spid="235"/>
                                            </p:tgtEl>
                                            <p:attrNameLst>
                                              <p:attrName>ppt_h</p:attrName>
                                            </p:attrNameLst>
                                          </p:cBhvr>
                                          <p:tavLst>
                                            <p:tav tm="0">
                                              <p:val>
                                                <p:fltVal val="0"/>
                                              </p:val>
                                            </p:tav>
                                            <p:tav tm="100000">
                                              <p:val>
                                                <p:strVal val="#ppt_h"/>
                                              </p:val>
                                            </p:tav>
                                          </p:tavLst>
                                        </p:anim>
                                        <p:animEffect transition="in" filter="fade">
                                          <p:cBhvr>
                                            <p:cTn id="209" dur="500"/>
                                            <p:tgtEl>
                                              <p:spTgt spid="235"/>
                                            </p:tgtEl>
                                          </p:cBhvr>
                                        </p:animEffect>
                                      </p:childTnLst>
                                    </p:cTn>
                                  </p:par>
                                  <p:par>
                                    <p:cTn id="210" presetID="53" presetClass="entr" presetSubtype="16" fill="hold" nodeType="withEffect">
                                      <p:stCondLst>
                                        <p:cond delay="0"/>
                                      </p:stCondLst>
                                      <p:childTnLst>
                                        <p:set>
                                          <p:cBhvr>
                                            <p:cTn id="211" dur="1" fill="hold">
                                              <p:stCondLst>
                                                <p:cond delay="0"/>
                                              </p:stCondLst>
                                            </p:cTn>
                                            <p:tgtEl>
                                              <p:spTgt spid="238"/>
                                            </p:tgtEl>
                                            <p:attrNameLst>
                                              <p:attrName>style.visibility</p:attrName>
                                            </p:attrNameLst>
                                          </p:cBhvr>
                                          <p:to>
                                            <p:strVal val="visible"/>
                                          </p:to>
                                        </p:set>
                                        <p:anim calcmode="lin" valueType="num">
                                          <p:cBhvr>
                                            <p:cTn id="212" dur="500" fill="hold"/>
                                            <p:tgtEl>
                                              <p:spTgt spid="238"/>
                                            </p:tgtEl>
                                            <p:attrNameLst>
                                              <p:attrName>ppt_w</p:attrName>
                                            </p:attrNameLst>
                                          </p:cBhvr>
                                          <p:tavLst>
                                            <p:tav tm="0">
                                              <p:val>
                                                <p:fltVal val="0"/>
                                              </p:val>
                                            </p:tav>
                                            <p:tav tm="100000">
                                              <p:val>
                                                <p:strVal val="#ppt_w"/>
                                              </p:val>
                                            </p:tav>
                                          </p:tavLst>
                                        </p:anim>
                                        <p:anim calcmode="lin" valueType="num">
                                          <p:cBhvr>
                                            <p:cTn id="213" dur="500" fill="hold"/>
                                            <p:tgtEl>
                                              <p:spTgt spid="238"/>
                                            </p:tgtEl>
                                            <p:attrNameLst>
                                              <p:attrName>ppt_h</p:attrName>
                                            </p:attrNameLst>
                                          </p:cBhvr>
                                          <p:tavLst>
                                            <p:tav tm="0">
                                              <p:val>
                                                <p:fltVal val="0"/>
                                              </p:val>
                                            </p:tav>
                                            <p:tav tm="100000">
                                              <p:val>
                                                <p:strVal val="#ppt_h"/>
                                              </p:val>
                                            </p:tav>
                                          </p:tavLst>
                                        </p:anim>
                                        <p:animEffect transition="in" filter="fade">
                                          <p:cBhvr>
                                            <p:cTn id="214" dur="500"/>
                                            <p:tgtEl>
                                              <p:spTgt spid="238"/>
                                            </p:tgtEl>
                                          </p:cBhvr>
                                        </p:animEffect>
                                      </p:childTnLst>
                                    </p:cTn>
                                  </p:par>
                                  <p:par>
                                    <p:cTn id="215" presetID="53" presetClass="entr" presetSubtype="16" fill="hold" nodeType="withEffect">
                                      <p:stCondLst>
                                        <p:cond delay="0"/>
                                      </p:stCondLst>
                                      <p:childTnLst>
                                        <p:set>
                                          <p:cBhvr>
                                            <p:cTn id="216" dur="1" fill="hold">
                                              <p:stCondLst>
                                                <p:cond delay="0"/>
                                              </p:stCondLst>
                                            </p:cTn>
                                            <p:tgtEl>
                                              <p:spTgt spid="241"/>
                                            </p:tgtEl>
                                            <p:attrNameLst>
                                              <p:attrName>style.visibility</p:attrName>
                                            </p:attrNameLst>
                                          </p:cBhvr>
                                          <p:to>
                                            <p:strVal val="visible"/>
                                          </p:to>
                                        </p:set>
                                        <p:anim calcmode="lin" valueType="num">
                                          <p:cBhvr>
                                            <p:cTn id="217" dur="500" fill="hold"/>
                                            <p:tgtEl>
                                              <p:spTgt spid="241"/>
                                            </p:tgtEl>
                                            <p:attrNameLst>
                                              <p:attrName>ppt_w</p:attrName>
                                            </p:attrNameLst>
                                          </p:cBhvr>
                                          <p:tavLst>
                                            <p:tav tm="0">
                                              <p:val>
                                                <p:fltVal val="0"/>
                                              </p:val>
                                            </p:tav>
                                            <p:tav tm="100000">
                                              <p:val>
                                                <p:strVal val="#ppt_w"/>
                                              </p:val>
                                            </p:tav>
                                          </p:tavLst>
                                        </p:anim>
                                        <p:anim calcmode="lin" valueType="num">
                                          <p:cBhvr>
                                            <p:cTn id="218" dur="500" fill="hold"/>
                                            <p:tgtEl>
                                              <p:spTgt spid="241"/>
                                            </p:tgtEl>
                                            <p:attrNameLst>
                                              <p:attrName>ppt_h</p:attrName>
                                            </p:attrNameLst>
                                          </p:cBhvr>
                                          <p:tavLst>
                                            <p:tav tm="0">
                                              <p:val>
                                                <p:fltVal val="0"/>
                                              </p:val>
                                            </p:tav>
                                            <p:tav tm="100000">
                                              <p:val>
                                                <p:strVal val="#ppt_h"/>
                                              </p:val>
                                            </p:tav>
                                          </p:tavLst>
                                        </p:anim>
                                        <p:animEffect transition="in" filter="fade">
                                          <p:cBhvr>
                                            <p:cTn id="219" dur="500"/>
                                            <p:tgtEl>
                                              <p:spTgt spid="241"/>
                                            </p:tgtEl>
                                          </p:cBhvr>
                                        </p:animEffect>
                                      </p:childTnLst>
                                    </p:cTn>
                                  </p:par>
                                  <p:par>
                                    <p:cTn id="220" presetID="53" presetClass="entr" presetSubtype="16" fill="hold" nodeType="withEffect">
                                      <p:stCondLst>
                                        <p:cond delay="0"/>
                                      </p:stCondLst>
                                      <p:childTnLst>
                                        <p:set>
                                          <p:cBhvr>
                                            <p:cTn id="221" dur="1" fill="hold">
                                              <p:stCondLst>
                                                <p:cond delay="0"/>
                                              </p:stCondLst>
                                            </p:cTn>
                                            <p:tgtEl>
                                              <p:spTgt spid="244"/>
                                            </p:tgtEl>
                                            <p:attrNameLst>
                                              <p:attrName>style.visibility</p:attrName>
                                            </p:attrNameLst>
                                          </p:cBhvr>
                                          <p:to>
                                            <p:strVal val="visible"/>
                                          </p:to>
                                        </p:set>
                                        <p:anim calcmode="lin" valueType="num">
                                          <p:cBhvr>
                                            <p:cTn id="222" dur="500" fill="hold"/>
                                            <p:tgtEl>
                                              <p:spTgt spid="244"/>
                                            </p:tgtEl>
                                            <p:attrNameLst>
                                              <p:attrName>ppt_w</p:attrName>
                                            </p:attrNameLst>
                                          </p:cBhvr>
                                          <p:tavLst>
                                            <p:tav tm="0">
                                              <p:val>
                                                <p:fltVal val="0"/>
                                              </p:val>
                                            </p:tav>
                                            <p:tav tm="100000">
                                              <p:val>
                                                <p:strVal val="#ppt_w"/>
                                              </p:val>
                                            </p:tav>
                                          </p:tavLst>
                                        </p:anim>
                                        <p:anim calcmode="lin" valueType="num">
                                          <p:cBhvr>
                                            <p:cTn id="223" dur="500" fill="hold"/>
                                            <p:tgtEl>
                                              <p:spTgt spid="244"/>
                                            </p:tgtEl>
                                            <p:attrNameLst>
                                              <p:attrName>ppt_h</p:attrName>
                                            </p:attrNameLst>
                                          </p:cBhvr>
                                          <p:tavLst>
                                            <p:tav tm="0">
                                              <p:val>
                                                <p:fltVal val="0"/>
                                              </p:val>
                                            </p:tav>
                                            <p:tav tm="100000">
                                              <p:val>
                                                <p:strVal val="#ppt_h"/>
                                              </p:val>
                                            </p:tav>
                                          </p:tavLst>
                                        </p:anim>
                                        <p:animEffect transition="in" filter="fade">
                                          <p:cBhvr>
                                            <p:cTn id="224" dur="500"/>
                                            <p:tgtEl>
                                              <p:spTgt spid="244"/>
                                            </p:tgtEl>
                                          </p:cBhvr>
                                        </p:animEffect>
                                      </p:childTnLst>
                                    </p:cTn>
                                  </p:par>
                                  <p:par>
                                    <p:cTn id="225" presetID="53" presetClass="entr" presetSubtype="16" fill="hold" nodeType="withEffect">
                                      <p:stCondLst>
                                        <p:cond delay="0"/>
                                      </p:stCondLst>
                                      <p:childTnLst>
                                        <p:set>
                                          <p:cBhvr>
                                            <p:cTn id="226" dur="1" fill="hold">
                                              <p:stCondLst>
                                                <p:cond delay="0"/>
                                              </p:stCondLst>
                                            </p:cTn>
                                            <p:tgtEl>
                                              <p:spTgt spid="247"/>
                                            </p:tgtEl>
                                            <p:attrNameLst>
                                              <p:attrName>style.visibility</p:attrName>
                                            </p:attrNameLst>
                                          </p:cBhvr>
                                          <p:to>
                                            <p:strVal val="visible"/>
                                          </p:to>
                                        </p:set>
                                        <p:anim calcmode="lin" valueType="num">
                                          <p:cBhvr>
                                            <p:cTn id="227" dur="500" fill="hold"/>
                                            <p:tgtEl>
                                              <p:spTgt spid="247"/>
                                            </p:tgtEl>
                                            <p:attrNameLst>
                                              <p:attrName>ppt_w</p:attrName>
                                            </p:attrNameLst>
                                          </p:cBhvr>
                                          <p:tavLst>
                                            <p:tav tm="0">
                                              <p:val>
                                                <p:fltVal val="0"/>
                                              </p:val>
                                            </p:tav>
                                            <p:tav tm="100000">
                                              <p:val>
                                                <p:strVal val="#ppt_w"/>
                                              </p:val>
                                            </p:tav>
                                          </p:tavLst>
                                        </p:anim>
                                        <p:anim calcmode="lin" valueType="num">
                                          <p:cBhvr>
                                            <p:cTn id="228" dur="500" fill="hold"/>
                                            <p:tgtEl>
                                              <p:spTgt spid="247"/>
                                            </p:tgtEl>
                                            <p:attrNameLst>
                                              <p:attrName>ppt_h</p:attrName>
                                            </p:attrNameLst>
                                          </p:cBhvr>
                                          <p:tavLst>
                                            <p:tav tm="0">
                                              <p:val>
                                                <p:fltVal val="0"/>
                                              </p:val>
                                            </p:tav>
                                            <p:tav tm="100000">
                                              <p:val>
                                                <p:strVal val="#ppt_h"/>
                                              </p:val>
                                            </p:tav>
                                          </p:tavLst>
                                        </p:anim>
                                        <p:animEffect transition="in" filter="fade">
                                          <p:cBhvr>
                                            <p:cTn id="229" dur="500"/>
                                            <p:tgtEl>
                                              <p:spTgt spid="247"/>
                                            </p:tgtEl>
                                          </p:cBhvr>
                                        </p:animEffect>
                                      </p:childTnLst>
                                    </p:cTn>
                                  </p:par>
                                  <p:par>
                                    <p:cTn id="230" presetID="53" presetClass="entr" presetSubtype="16" fill="hold" nodeType="withEffect">
                                      <p:stCondLst>
                                        <p:cond delay="0"/>
                                      </p:stCondLst>
                                      <p:childTnLst>
                                        <p:set>
                                          <p:cBhvr>
                                            <p:cTn id="231" dur="1" fill="hold">
                                              <p:stCondLst>
                                                <p:cond delay="0"/>
                                              </p:stCondLst>
                                            </p:cTn>
                                            <p:tgtEl>
                                              <p:spTgt spid="250"/>
                                            </p:tgtEl>
                                            <p:attrNameLst>
                                              <p:attrName>style.visibility</p:attrName>
                                            </p:attrNameLst>
                                          </p:cBhvr>
                                          <p:to>
                                            <p:strVal val="visible"/>
                                          </p:to>
                                        </p:set>
                                        <p:anim calcmode="lin" valueType="num">
                                          <p:cBhvr>
                                            <p:cTn id="232" dur="500" fill="hold"/>
                                            <p:tgtEl>
                                              <p:spTgt spid="250"/>
                                            </p:tgtEl>
                                            <p:attrNameLst>
                                              <p:attrName>ppt_w</p:attrName>
                                            </p:attrNameLst>
                                          </p:cBhvr>
                                          <p:tavLst>
                                            <p:tav tm="0">
                                              <p:val>
                                                <p:fltVal val="0"/>
                                              </p:val>
                                            </p:tav>
                                            <p:tav tm="100000">
                                              <p:val>
                                                <p:strVal val="#ppt_w"/>
                                              </p:val>
                                            </p:tav>
                                          </p:tavLst>
                                        </p:anim>
                                        <p:anim calcmode="lin" valueType="num">
                                          <p:cBhvr>
                                            <p:cTn id="233" dur="500" fill="hold"/>
                                            <p:tgtEl>
                                              <p:spTgt spid="250"/>
                                            </p:tgtEl>
                                            <p:attrNameLst>
                                              <p:attrName>ppt_h</p:attrName>
                                            </p:attrNameLst>
                                          </p:cBhvr>
                                          <p:tavLst>
                                            <p:tav tm="0">
                                              <p:val>
                                                <p:fltVal val="0"/>
                                              </p:val>
                                            </p:tav>
                                            <p:tav tm="100000">
                                              <p:val>
                                                <p:strVal val="#ppt_h"/>
                                              </p:val>
                                            </p:tav>
                                          </p:tavLst>
                                        </p:anim>
                                        <p:animEffect transition="in" filter="fade">
                                          <p:cBhvr>
                                            <p:cTn id="234" dur="500"/>
                                            <p:tgtEl>
                                              <p:spTgt spid="250"/>
                                            </p:tgtEl>
                                          </p:cBhvr>
                                        </p:animEffect>
                                      </p:childTnLst>
                                    </p:cTn>
                                  </p:par>
                                  <p:par>
                                    <p:cTn id="235" presetID="53" presetClass="entr" presetSubtype="16" fill="hold" nodeType="withEffect">
                                      <p:stCondLst>
                                        <p:cond delay="0"/>
                                      </p:stCondLst>
                                      <p:childTnLst>
                                        <p:set>
                                          <p:cBhvr>
                                            <p:cTn id="236" dur="1" fill="hold">
                                              <p:stCondLst>
                                                <p:cond delay="0"/>
                                              </p:stCondLst>
                                            </p:cTn>
                                            <p:tgtEl>
                                              <p:spTgt spid="253"/>
                                            </p:tgtEl>
                                            <p:attrNameLst>
                                              <p:attrName>style.visibility</p:attrName>
                                            </p:attrNameLst>
                                          </p:cBhvr>
                                          <p:to>
                                            <p:strVal val="visible"/>
                                          </p:to>
                                        </p:set>
                                        <p:anim calcmode="lin" valueType="num">
                                          <p:cBhvr>
                                            <p:cTn id="237" dur="500" fill="hold"/>
                                            <p:tgtEl>
                                              <p:spTgt spid="253"/>
                                            </p:tgtEl>
                                            <p:attrNameLst>
                                              <p:attrName>ppt_w</p:attrName>
                                            </p:attrNameLst>
                                          </p:cBhvr>
                                          <p:tavLst>
                                            <p:tav tm="0">
                                              <p:val>
                                                <p:fltVal val="0"/>
                                              </p:val>
                                            </p:tav>
                                            <p:tav tm="100000">
                                              <p:val>
                                                <p:strVal val="#ppt_w"/>
                                              </p:val>
                                            </p:tav>
                                          </p:tavLst>
                                        </p:anim>
                                        <p:anim calcmode="lin" valueType="num">
                                          <p:cBhvr>
                                            <p:cTn id="238" dur="500" fill="hold"/>
                                            <p:tgtEl>
                                              <p:spTgt spid="253"/>
                                            </p:tgtEl>
                                            <p:attrNameLst>
                                              <p:attrName>ppt_h</p:attrName>
                                            </p:attrNameLst>
                                          </p:cBhvr>
                                          <p:tavLst>
                                            <p:tav tm="0">
                                              <p:val>
                                                <p:fltVal val="0"/>
                                              </p:val>
                                            </p:tav>
                                            <p:tav tm="100000">
                                              <p:val>
                                                <p:strVal val="#ppt_h"/>
                                              </p:val>
                                            </p:tav>
                                          </p:tavLst>
                                        </p:anim>
                                        <p:animEffect transition="in" filter="fade">
                                          <p:cBhvr>
                                            <p:cTn id="239" dur="500"/>
                                            <p:tgtEl>
                                              <p:spTgt spid="253"/>
                                            </p:tgtEl>
                                          </p:cBhvr>
                                        </p:animEffect>
                                      </p:childTnLst>
                                    </p:cTn>
                                  </p:par>
                                  <p:par>
                                    <p:cTn id="240" presetID="42" presetClass="path" presetSubtype="0" fill="hold" nodeType="withEffect" p14:presetBounceEnd="36000">
                                      <p:stCondLst>
                                        <p:cond delay="0"/>
                                      </p:stCondLst>
                                      <p:childTnLst>
                                        <p:animMotion origin="layout" path="M -2.77778E-7 -1.60494E-6 L 0.16788 0.62624 " pathEditMode="relative" rAng="0" ptsTypes="AA" p14:bounceEnd="36000">
                                          <p:cBhvr>
                                            <p:cTn id="241" dur="500" spd="-100000" fill="hold"/>
                                            <p:tgtEl>
                                              <p:spTgt spid="229"/>
                                            </p:tgtEl>
                                            <p:attrNameLst>
                                              <p:attrName>ppt_x</p:attrName>
                                              <p:attrName>ppt_y</p:attrName>
                                            </p:attrNameLst>
                                          </p:cBhvr>
                                          <p:rCtr x="8385" y="31296"/>
                                        </p:animMotion>
                                      </p:childTnLst>
                                    </p:cTn>
                                  </p:par>
                                  <p:par>
                                    <p:cTn id="242" presetID="42" presetClass="path" presetSubtype="0" fill="hold" nodeType="withEffect" p14:presetBounceEnd="36000">
                                      <p:stCondLst>
                                        <p:cond delay="0"/>
                                      </p:stCondLst>
                                      <p:childTnLst>
                                        <p:animMotion origin="layout" path="M 1.38889E-6 -2.96296E-6 L -0.24583 0.48704 " pathEditMode="relative" rAng="0" ptsTypes="AA" p14:bounceEnd="36000">
                                          <p:cBhvr>
                                            <p:cTn id="243" dur="500" spd="-100000" fill="hold"/>
                                            <p:tgtEl>
                                              <p:spTgt spid="232"/>
                                            </p:tgtEl>
                                            <p:attrNameLst>
                                              <p:attrName>ppt_x</p:attrName>
                                              <p:attrName>ppt_y</p:attrName>
                                            </p:attrNameLst>
                                          </p:cBhvr>
                                          <p:rCtr x="-12292" y="24352"/>
                                        </p:animMotion>
                                      </p:childTnLst>
                                    </p:cTn>
                                  </p:par>
                                  <p:par>
                                    <p:cTn id="244" presetID="42" presetClass="path" presetSubtype="0" fill="hold" nodeType="withEffect" p14:presetBounceEnd="36000">
                                      <p:stCondLst>
                                        <p:cond delay="0"/>
                                      </p:stCondLst>
                                      <p:childTnLst>
                                        <p:animMotion origin="layout" path="M 3.88889E-6 3.20988E-6 L -0.13125 0.61296 " pathEditMode="relative" rAng="0" ptsTypes="AA" p14:bounceEnd="36000">
                                          <p:cBhvr>
                                            <p:cTn id="245" dur="500" spd="-100000" fill="hold"/>
                                            <p:tgtEl>
                                              <p:spTgt spid="278"/>
                                            </p:tgtEl>
                                            <p:attrNameLst>
                                              <p:attrName>ppt_x</p:attrName>
                                              <p:attrName>ppt_y</p:attrName>
                                            </p:attrNameLst>
                                          </p:cBhvr>
                                          <p:rCtr x="-6562" y="30648"/>
                                        </p:animMotion>
                                      </p:childTnLst>
                                    </p:cTn>
                                  </p:par>
                                  <p:par>
                                    <p:cTn id="246" presetID="42" presetClass="path" presetSubtype="0" fill="hold" nodeType="withEffect" p14:presetBounceEnd="36000">
                                      <p:stCondLst>
                                        <p:cond delay="0"/>
                                      </p:stCondLst>
                                      <p:childTnLst>
                                        <p:animMotion origin="layout" path="M 3.61111E-6 3.07074E-6 L 0.27986 0.60642 " pathEditMode="relative" rAng="0" ptsTypes="AA" p14:bounceEnd="36000">
                                          <p:cBhvr>
                                            <p:cTn id="247" dur="500" spd="-100000" fill="hold"/>
                                            <p:tgtEl>
                                              <p:spTgt spid="235"/>
                                            </p:tgtEl>
                                            <p:attrNameLst>
                                              <p:attrName>ppt_x</p:attrName>
                                              <p:attrName>ppt_y</p:attrName>
                                            </p:attrNameLst>
                                          </p:cBhvr>
                                          <p:rCtr x="13993" y="30306"/>
                                        </p:animMotion>
                                      </p:childTnLst>
                                    </p:cTn>
                                  </p:par>
                                  <p:par>
                                    <p:cTn id="248" presetID="42" presetClass="path" presetSubtype="0" fill="hold" nodeType="withEffect" p14:presetBounceEnd="36000">
                                      <p:stCondLst>
                                        <p:cond delay="0"/>
                                      </p:stCondLst>
                                      <p:childTnLst>
                                        <p:animMotion origin="layout" path="M -3.61111E-6 -9.87654E-7 L 0.08091 0.58364 " pathEditMode="relative" rAng="0" ptsTypes="AA" p14:bounceEnd="36000">
                                          <p:cBhvr>
                                            <p:cTn id="249" dur="500" spd="-100000" fill="hold"/>
                                            <p:tgtEl>
                                              <p:spTgt spid="238"/>
                                            </p:tgtEl>
                                            <p:attrNameLst>
                                              <p:attrName>ppt_x</p:attrName>
                                              <p:attrName>ppt_y</p:attrName>
                                            </p:attrNameLst>
                                          </p:cBhvr>
                                          <p:rCtr x="4045" y="29167"/>
                                        </p:animMotion>
                                      </p:childTnLst>
                                    </p:cTn>
                                  </p:par>
                                  <p:par>
                                    <p:cTn id="250" presetID="42" presetClass="path" presetSubtype="0" fill="hold" nodeType="withEffect" p14:presetBounceEnd="36000">
                                      <p:stCondLst>
                                        <p:cond delay="0"/>
                                      </p:stCondLst>
                                      <p:childTnLst>
                                        <p:animMotion origin="layout" path="M -4.72222E-6 3.33333E-6 L 0.04619 0.57808 " pathEditMode="relative" rAng="0" ptsTypes="AA" p14:bounceEnd="36000">
                                          <p:cBhvr>
                                            <p:cTn id="251" dur="500" spd="-100000" fill="hold"/>
                                            <p:tgtEl>
                                              <p:spTgt spid="241"/>
                                            </p:tgtEl>
                                            <p:attrNameLst>
                                              <p:attrName>ppt_x</p:attrName>
                                              <p:attrName>ppt_y</p:attrName>
                                            </p:attrNameLst>
                                          </p:cBhvr>
                                          <p:rCtr x="2309" y="28889"/>
                                        </p:animMotion>
                                      </p:childTnLst>
                                    </p:cTn>
                                  </p:par>
                                  <p:par>
                                    <p:cTn id="252" presetID="42" presetClass="path" presetSubtype="0" fill="hold" nodeType="withEffect" p14:presetBounceEnd="36000">
                                      <p:stCondLst>
                                        <p:cond delay="0"/>
                                      </p:stCondLst>
                                      <p:childTnLst>
                                        <p:animMotion origin="layout" path="M 2.5E-6 -1.11111E-6 L -0.05191 0.61512 " pathEditMode="relative" rAng="0" ptsTypes="AA" p14:bounceEnd="36000">
                                          <p:cBhvr>
                                            <p:cTn id="253" dur="500" spd="-100000" fill="hold"/>
                                            <p:tgtEl>
                                              <p:spTgt spid="244"/>
                                            </p:tgtEl>
                                            <p:attrNameLst>
                                              <p:attrName>ppt_x</p:attrName>
                                              <p:attrName>ppt_y</p:attrName>
                                            </p:attrNameLst>
                                          </p:cBhvr>
                                          <p:rCtr x="-2604" y="30741"/>
                                        </p:animMotion>
                                      </p:childTnLst>
                                    </p:cTn>
                                  </p:par>
                                  <p:par>
                                    <p:cTn id="254" presetID="42" presetClass="path" presetSubtype="0" fill="hold" nodeType="withEffect" p14:presetBounceEnd="36000">
                                      <p:stCondLst>
                                        <p:cond delay="0"/>
                                      </p:stCondLst>
                                      <p:childTnLst>
                                        <p:animMotion origin="layout" path="M -3.88889E-6 -3.7037E-6 L -0.1375 0.75 " pathEditMode="relative" rAng="0" ptsTypes="AA" p14:bounceEnd="36000">
                                          <p:cBhvr>
                                            <p:cTn id="255" dur="500" spd="-100000" fill="hold"/>
                                            <p:tgtEl>
                                              <p:spTgt spid="247"/>
                                            </p:tgtEl>
                                            <p:attrNameLst>
                                              <p:attrName>ppt_x</p:attrName>
                                              <p:attrName>ppt_y</p:attrName>
                                            </p:attrNameLst>
                                          </p:cBhvr>
                                          <p:rCtr x="-6875" y="37500"/>
                                        </p:animMotion>
                                      </p:childTnLst>
                                    </p:cTn>
                                  </p:par>
                                  <p:par>
                                    <p:cTn id="256" presetID="42" presetClass="path" presetSubtype="0" fill="hold" nodeType="withEffect" p14:presetBounceEnd="36000">
                                      <p:stCondLst>
                                        <p:cond delay="0"/>
                                      </p:stCondLst>
                                      <p:childTnLst>
                                        <p:animMotion origin="layout" path="M -4.44444E-6 -4.07407E-6 L 0.07709 0.69074 " pathEditMode="relative" rAng="0" ptsTypes="AA" p14:bounceEnd="36000">
                                          <p:cBhvr>
                                            <p:cTn id="257" dur="500" spd="-100000" fill="hold"/>
                                            <p:tgtEl>
                                              <p:spTgt spid="250"/>
                                            </p:tgtEl>
                                            <p:attrNameLst>
                                              <p:attrName>ppt_x</p:attrName>
                                              <p:attrName>ppt_y</p:attrName>
                                            </p:attrNameLst>
                                          </p:cBhvr>
                                          <p:rCtr x="3854" y="34537"/>
                                        </p:animMotion>
                                      </p:childTnLst>
                                    </p:cTn>
                                  </p:par>
                                  <p:par>
                                    <p:cTn id="258" presetID="42" presetClass="path" presetSubtype="0" fill="hold" nodeType="withEffect" p14:presetBounceEnd="36000">
                                      <p:stCondLst>
                                        <p:cond delay="0"/>
                                      </p:stCondLst>
                                      <p:childTnLst>
                                        <p:animMotion origin="layout" path="M 1.11111E-6 -6.17284E-7 L -0.16389 0.69012 " pathEditMode="relative" rAng="0" ptsTypes="AA" p14:bounceEnd="36000">
                                          <p:cBhvr>
                                            <p:cTn id="259" dur="500" spd="-100000" fill="hold"/>
                                            <p:tgtEl>
                                              <p:spTgt spid="253"/>
                                            </p:tgtEl>
                                            <p:attrNameLst>
                                              <p:attrName>ppt_x</p:attrName>
                                              <p:attrName>ppt_y</p:attrName>
                                            </p:attrNameLst>
                                          </p:cBhvr>
                                          <p:rCtr x="-8194" y="34506"/>
                                        </p:animMotion>
                                      </p:childTnLst>
                                    </p:cTn>
                                  </p:par>
                                </p:childTnLst>
                              </p:cTn>
                            </p:par>
                            <p:par>
                              <p:cTn id="260" fill="hold">
                                <p:stCondLst>
                                  <p:cond delay="4600"/>
                                </p:stCondLst>
                                <p:childTnLst>
                                  <p:par>
                                    <p:cTn id="261" presetID="42" presetClass="entr" presetSubtype="0" fill="hold" grpId="0" nodeType="afterEffect">
                                      <p:stCondLst>
                                        <p:cond delay="0"/>
                                      </p:stCondLst>
                                      <p:childTnLst>
                                        <p:set>
                                          <p:cBhvr>
                                            <p:cTn id="262" dur="1" fill="hold">
                                              <p:stCondLst>
                                                <p:cond delay="0"/>
                                              </p:stCondLst>
                                            </p:cTn>
                                            <p:tgtEl>
                                              <p:spTgt spid="256"/>
                                            </p:tgtEl>
                                            <p:attrNameLst>
                                              <p:attrName>style.visibility</p:attrName>
                                            </p:attrNameLst>
                                          </p:cBhvr>
                                          <p:to>
                                            <p:strVal val="visible"/>
                                          </p:to>
                                        </p:set>
                                        <p:animEffect transition="in" filter="fade">
                                          <p:cBhvr>
                                            <p:cTn id="263" dur="500"/>
                                            <p:tgtEl>
                                              <p:spTgt spid="256"/>
                                            </p:tgtEl>
                                          </p:cBhvr>
                                        </p:animEffect>
                                        <p:anim calcmode="lin" valueType="num">
                                          <p:cBhvr>
                                            <p:cTn id="264" dur="500" fill="hold"/>
                                            <p:tgtEl>
                                              <p:spTgt spid="256"/>
                                            </p:tgtEl>
                                            <p:attrNameLst>
                                              <p:attrName>ppt_x</p:attrName>
                                            </p:attrNameLst>
                                          </p:cBhvr>
                                          <p:tavLst>
                                            <p:tav tm="0">
                                              <p:val>
                                                <p:strVal val="#ppt_x"/>
                                              </p:val>
                                            </p:tav>
                                            <p:tav tm="100000">
                                              <p:val>
                                                <p:strVal val="#ppt_x"/>
                                              </p:val>
                                            </p:tav>
                                          </p:tavLst>
                                        </p:anim>
                                        <p:anim calcmode="lin" valueType="num">
                                          <p:cBhvr>
                                            <p:cTn id="265" dur="500" fill="hold"/>
                                            <p:tgtEl>
                                              <p:spTgt spid="256"/>
                                            </p:tgtEl>
                                            <p:attrNameLst>
                                              <p:attrName>ppt_y</p:attrName>
                                            </p:attrNameLst>
                                          </p:cBhvr>
                                          <p:tavLst>
                                            <p:tav tm="0">
                                              <p:val>
                                                <p:strVal val="#ppt_y+.1"/>
                                              </p:val>
                                            </p:tav>
                                            <p:tav tm="100000">
                                              <p:val>
                                                <p:strVal val="#ppt_y"/>
                                              </p:val>
                                            </p:tav>
                                          </p:tavLst>
                                        </p:anim>
                                      </p:childTnLst>
                                    </p:cTn>
                                  </p:par>
                                </p:childTnLst>
                              </p:cTn>
                            </p:par>
                            <p:par>
                              <p:cTn id="266" fill="hold">
                                <p:stCondLst>
                                  <p:cond delay="5100"/>
                                </p:stCondLst>
                                <p:childTnLst>
                                  <p:par>
                                    <p:cTn id="267" presetID="53" presetClass="entr" presetSubtype="16" fill="hold" nodeType="afterEffect">
                                      <p:stCondLst>
                                        <p:cond delay="0"/>
                                      </p:stCondLst>
                                      <p:childTnLst>
                                        <p:set>
                                          <p:cBhvr>
                                            <p:cTn id="268" dur="1" fill="hold">
                                              <p:stCondLst>
                                                <p:cond delay="0"/>
                                              </p:stCondLst>
                                            </p:cTn>
                                            <p:tgtEl>
                                              <p:spTgt spid="287"/>
                                            </p:tgtEl>
                                            <p:attrNameLst>
                                              <p:attrName>style.visibility</p:attrName>
                                            </p:attrNameLst>
                                          </p:cBhvr>
                                          <p:to>
                                            <p:strVal val="visible"/>
                                          </p:to>
                                        </p:set>
                                        <p:anim calcmode="lin" valueType="num">
                                          <p:cBhvr>
                                            <p:cTn id="269" dur="500" fill="hold"/>
                                            <p:tgtEl>
                                              <p:spTgt spid="287"/>
                                            </p:tgtEl>
                                            <p:attrNameLst>
                                              <p:attrName>ppt_w</p:attrName>
                                            </p:attrNameLst>
                                          </p:cBhvr>
                                          <p:tavLst>
                                            <p:tav tm="0">
                                              <p:val>
                                                <p:fltVal val="0"/>
                                              </p:val>
                                            </p:tav>
                                            <p:tav tm="100000">
                                              <p:val>
                                                <p:strVal val="#ppt_w"/>
                                              </p:val>
                                            </p:tav>
                                          </p:tavLst>
                                        </p:anim>
                                        <p:anim calcmode="lin" valueType="num">
                                          <p:cBhvr>
                                            <p:cTn id="270" dur="500" fill="hold"/>
                                            <p:tgtEl>
                                              <p:spTgt spid="287"/>
                                            </p:tgtEl>
                                            <p:attrNameLst>
                                              <p:attrName>ppt_h</p:attrName>
                                            </p:attrNameLst>
                                          </p:cBhvr>
                                          <p:tavLst>
                                            <p:tav tm="0">
                                              <p:val>
                                                <p:fltVal val="0"/>
                                              </p:val>
                                            </p:tav>
                                            <p:tav tm="100000">
                                              <p:val>
                                                <p:strVal val="#ppt_h"/>
                                              </p:val>
                                            </p:tav>
                                          </p:tavLst>
                                        </p:anim>
                                        <p:animEffect transition="in" filter="fade">
                                          <p:cBhvr>
                                            <p:cTn id="271" dur="500"/>
                                            <p:tgtEl>
                                              <p:spTgt spid="287"/>
                                            </p:tgtEl>
                                          </p:cBhvr>
                                        </p:animEffect>
                                      </p:childTnLst>
                                    </p:cTn>
                                  </p:par>
                                  <p:par>
                                    <p:cTn id="272" presetID="53" presetClass="entr" presetSubtype="16" fill="hold" nodeType="withEffect">
                                      <p:stCondLst>
                                        <p:cond delay="0"/>
                                      </p:stCondLst>
                                      <p:childTnLst>
                                        <p:set>
                                          <p:cBhvr>
                                            <p:cTn id="273" dur="1" fill="hold">
                                              <p:stCondLst>
                                                <p:cond delay="0"/>
                                              </p:stCondLst>
                                            </p:cTn>
                                            <p:tgtEl>
                                              <p:spTgt spid="257"/>
                                            </p:tgtEl>
                                            <p:attrNameLst>
                                              <p:attrName>style.visibility</p:attrName>
                                            </p:attrNameLst>
                                          </p:cBhvr>
                                          <p:to>
                                            <p:strVal val="visible"/>
                                          </p:to>
                                        </p:set>
                                        <p:anim calcmode="lin" valueType="num">
                                          <p:cBhvr>
                                            <p:cTn id="274" dur="500" fill="hold"/>
                                            <p:tgtEl>
                                              <p:spTgt spid="257"/>
                                            </p:tgtEl>
                                            <p:attrNameLst>
                                              <p:attrName>ppt_w</p:attrName>
                                            </p:attrNameLst>
                                          </p:cBhvr>
                                          <p:tavLst>
                                            <p:tav tm="0">
                                              <p:val>
                                                <p:fltVal val="0"/>
                                              </p:val>
                                            </p:tav>
                                            <p:tav tm="100000">
                                              <p:val>
                                                <p:strVal val="#ppt_w"/>
                                              </p:val>
                                            </p:tav>
                                          </p:tavLst>
                                        </p:anim>
                                        <p:anim calcmode="lin" valueType="num">
                                          <p:cBhvr>
                                            <p:cTn id="275" dur="500" fill="hold"/>
                                            <p:tgtEl>
                                              <p:spTgt spid="257"/>
                                            </p:tgtEl>
                                            <p:attrNameLst>
                                              <p:attrName>ppt_h</p:attrName>
                                            </p:attrNameLst>
                                          </p:cBhvr>
                                          <p:tavLst>
                                            <p:tav tm="0">
                                              <p:val>
                                                <p:fltVal val="0"/>
                                              </p:val>
                                            </p:tav>
                                            <p:tav tm="100000">
                                              <p:val>
                                                <p:strVal val="#ppt_h"/>
                                              </p:val>
                                            </p:tav>
                                          </p:tavLst>
                                        </p:anim>
                                        <p:animEffect transition="in" filter="fade">
                                          <p:cBhvr>
                                            <p:cTn id="276" dur="500"/>
                                            <p:tgtEl>
                                              <p:spTgt spid="257"/>
                                            </p:tgtEl>
                                          </p:cBhvr>
                                        </p:animEffect>
                                      </p:childTnLst>
                                    </p:cTn>
                                  </p:par>
                                  <p:par>
                                    <p:cTn id="277" presetID="53" presetClass="entr" presetSubtype="16" fill="hold" nodeType="withEffect">
                                      <p:stCondLst>
                                        <p:cond delay="0"/>
                                      </p:stCondLst>
                                      <p:childTnLst>
                                        <p:set>
                                          <p:cBhvr>
                                            <p:cTn id="278" dur="1" fill="hold">
                                              <p:stCondLst>
                                                <p:cond delay="0"/>
                                              </p:stCondLst>
                                            </p:cTn>
                                            <p:tgtEl>
                                              <p:spTgt spid="260"/>
                                            </p:tgtEl>
                                            <p:attrNameLst>
                                              <p:attrName>style.visibility</p:attrName>
                                            </p:attrNameLst>
                                          </p:cBhvr>
                                          <p:to>
                                            <p:strVal val="visible"/>
                                          </p:to>
                                        </p:set>
                                        <p:anim calcmode="lin" valueType="num">
                                          <p:cBhvr>
                                            <p:cTn id="279" dur="500" fill="hold"/>
                                            <p:tgtEl>
                                              <p:spTgt spid="260"/>
                                            </p:tgtEl>
                                            <p:attrNameLst>
                                              <p:attrName>ppt_w</p:attrName>
                                            </p:attrNameLst>
                                          </p:cBhvr>
                                          <p:tavLst>
                                            <p:tav tm="0">
                                              <p:val>
                                                <p:fltVal val="0"/>
                                              </p:val>
                                            </p:tav>
                                            <p:tav tm="100000">
                                              <p:val>
                                                <p:strVal val="#ppt_w"/>
                                              </p:val>
                                            </p:tav>
                                          </p:tavLst>
                                        </p:anim>
                                        <p:anim calcmode="lin" valueType="num">
                                          <p:cBhvr>
                                            <p:cTn id="280" dur="500" fill="hold"/>
                                            <p:tgtEl>
                                              <p:spTgt spid="260"/>
                                            </p:tgtEl>
                                            <p:attrNameLst>
                                              <p:attrName>ppt_h</p:attrName>
                                            </p:attrNameLst>
                                          </p:cBhvr>
                                          <p:tavLst>
                                            <p:tav tm="0">
                                              <p:val>
                                                <p:fltVal val="0"/>
                                              </p:val>
                                            </p:tav>
                                            <p:tav tm="100000">
                                              <p:val>
                                                <p:strVal val="#ppt_h"/>
                                              </p:val>
                                            </p:tav>
                                          </p:tavLst>
                                        </p:anim>
                                        <p:animEffect transition="in" filter="fade">
                                          <p:cBhvr>
                                            <p:cTn id="281" dur="500"/>
                                            <p:tgtEl>
                                              <p:spTgt spid="260"/>
                                            </p:tgtEl>
                                          </p:cBhvr>
                                        </p:animEffect>
                                      </p:childTnLst>
                                    </p:cTn>
                                  </p:par>
                                  <p:par>
                                    <p:cTn id="282" presetID="53" presetClass="entr" presetSubtype="16" fill="hold" nodeType="withEffect">
                                      <p:stCondLst>
                                        <p:cond delay="0"/>
                                      </p:stCondLst>
                                      <p:childTnLst>
                                        <p:set>
                                          <p:cBhvr>
                                            <p:cTn id="283" dur="1" fill="hold">
                                              <p:stCondLst>
                                                <p:cond delay="0"/>
                                              </p:stCondLst>
                                            </p:cTn>
                                            <p:tgtEl>
                                              <p:spTgt spid="263"/>
                                            </p:tgtEl>
                                            <p:attrNameLst>
                                              <p:attrName>style.visibility</p:attrName>
                                            </p:attrNameLst>
                                          </p:cBhvr>
                                          <p:to>
                                            <p:strVal val="visible"/>
                                          </p:to>
                                        </p:set>
                                        <p:anim calcmode="lin" valueType="num">
                                          <p:cBhvr>
                                            <p:cTn id="284" dur="500" fill="hold"/>
                                            <p:tgtEl>
                                              <p:spTgt spid="263"/>
                                            </p:tgtEl>
                                            <p:attrNameLst>
                                              <p:attrName>ppt_w</p:attrName>
                                            </p:attrNameLst>
                                          </p:cBhvr>
                                          <p:tavLst>
                                            <p:tav tm="0">
                                              <p:val>
                                                <p:fltVal val="0"/>
                                              </p:val>
                                            </p:tav>
                                            <p:tav tm="100000">
                                              <p:val>
                                                <p:strVal val="#ppt_w"/>
                                              </p:val>
                                            </p:tav>
                                          </p:tavLst>
                                        </p:anim>
                                        <p:anim calcmode="lin" valueType="num">
                                          <p:cBhvr>
                                            <p:cTn id="285" dur="500" fill="hold"/>
                                            <p:tgtEl>
                                              <p:spTgt spid="263"/>
                                            </p:tgtEl>
                                            <p:attrNameLst>
                                              <p:attrName>ppt_h</p:attrName>
                                            </p:attrNameLst>
                                          </p:cBhvr>
                                          <p:tavLst>
                                            <p:tav tm="0">
                                              <p:val>
                                                <p:fltVal val="0"/>
                                              </p:val>
                                            </p:tav>
                                            <p:tav tm="100000">
                                              <p:val>
                                                <p:strVal val="#ppt_h"/>
                                              </p:val>
                                            </p:tav>
                                          </p:tavLst>
                                        </p:anim>
                                        <p:animEffect transition="in" filter="fade">
                                          <p:cBhvr>
                                            <p:cTn id="286" dur="500"/>
                                            <p:tgtEl>
                                              <p:spTgt spid="263"/>
                                            </p:tgtEl>
                                          </p:cBhvr>
                                        </p:animEffect>
                                      </p:childTnLst>
                                    </p:cTn>
                                  </p:par>
                                  <p:par>
                                    <p:cTn id="287" presetID="53" presetClass="entr" presetSubtype="16" fill="hold" nodeType="withEffect">
                                      <p:stCondLst>
                                        <p:cond delay="0"/>
                                      </p:stCondLst>
                                      <p:childTnLst>
                                        <p:set>
                                          <p:cBhvr>
                                            <p:cTn id="288" dur="1" fill="hold">
                                              <p:stCondLst>
                                                <p:cond delay="0"/>
                                              </p:stCondLst>
                                            </p:cTn>
                                            <p:tgtEl>
                                              <p:spTgt spid="266"/>
                                            </p:tgtEl>
                                            <p:attrNameLst>
                                              <p:attrName>style.visibility</p:attrName>
                                            </p:attrNameLst>
                                          </p:cBhvr>
                                          <p:to>
                                            <p:strVal val="visible"/>
                                          </p:to>
                                        </p:set>
                                        <p:anim calcmode="lin" valueType="num">
                                          <p:cBhvr>
                                            <p:cTn id="289" dur="500" fill="hold"/>
                                            <p:tgtEl>
                                              <p:spTgt spid="266"/>
                                            </p:tgtEl>
                                            <p:attrNameLst>
                                              <p:attrName>ppt_w</p:attrName>
                                            </p:attrNameLst>
                                          </p:cBhvr>
                                          <p:tavLst>
                                            <p:tav tm="0">
                                              <p:val>
                                                <p:fltVal val="0"/>
                                              </p:val>
                                            </p:tav>
                                            <p:tav tm="100000">
                                              <p:val>
                                                <p:strVal val="#ppt_w"/>
                                              </p:val>
                                            </p:tav>
                                          </p:tavLst>
                                        </p:anim>
                                        <p:anim calcmode="lin" valueType="num">
                                          <p:cBhvr>
                                            <p:cTn id="290" dur="500" fill="hold"/>
                                            <p:tgtEl>
                                              <p:spTgt spid="266"/>
                                            </p:tgtEl>
                                            <p:attrNameLst>
                                              <p:attrName>ppt_h</p:attrName>
                                            </p:attrNameLst>
                                          </p:cBhvr>
                                          <p:tavLst>
                                            <p:tav tm="0">
                                              <p:val>
                                                <p:fltVal val="0"/>
                                              </p:val>
                                            </p:tav>
                                            <p:tav tm="100000">
                                              <p:val>
                                                <p:strVal val="#ppt_h"/>
                                              </p:val>
                                            </p:tav>
                                          </p:tavLst>
                                        </p:anim>
                                        <p:animEffect transition="in" filter="fade">
                                          <p:cBhvr>
                                            <p:cTn id="291" dur="500"/>
                                            <p:tgtEl>
                                              <p:spTgt spid="266"/>
                                            </p:tgtEl>
                                          </p:cBhvr>
                                        </p:animEffect>
                                      </p:childTnLst>
                                    </p:cTn>
                                  </p:par>
                                  <p:par>
                                    <p:cTn id="292" presetID="53" presetClass="entr" presetSubtype="16" fill="hold" nodeType="withEffect">
                                      <p:stCondLst>
                                        <p:cond delay="0"/>
                                      </p:stCondLst>
                                      <p:childTnLst>
                                        <p:set>
                                          <p:cBhvr>
                                            <p:cTn id="293" dur="1" fill="hold">
                                              <p:stCondLst>
                                                <p:cond delay="0"/>
                                              </p:stCondLst>
                                            </p:cTn>
                                            <p:tgtEl>
                                              <p:spTgt spid="269"/>
                                            </p:tgtEl>
                                            <p:attrNameLst>
                                              <p:attrName>style.visibility</p:attrName>
                                            </p:attrNameLst>
                                          </p:cBhvr>
                                          <p:to>
                                            <p:strVal val="visible"/>
                                          </p:to>
                                        </p:set>
                                        <p:anim calcmode="lin" valueType="num">
                                          <p:cBhvr>
                                            <p:cTn id="294" dur="500" fill="hold"/>
                                            <p:tgtEl>
                                              <p:spTgt spid="269"/>
                                            </p:tgtEl>
                                            <p:attrNameLst>
                                              <p:attrName>ppt_w</p:attrName>
                                            </p:attrNameLst>
                                          </p:cBhvr>
                                          <p:tavLst>
                                            <p:tav tm="0">
                                              <p:val>
                                                <p:fltVal val="0"/>
                                              </p:val>
                                            </p:tav>
                                            <p:tav tm="100000">
                                              <p:val>
                                                <p:strVal val="#ppt_w"/>
                                              </p:val>
                                            </p:tav>
                                          </p:tavLst>
                                        </p:anim>
                                        <p:anim calcmode="lin" valueType="num">
                                          <p:cBhvr>
                                            <p:cTn id="295" dur="500" fill="hold"/>
                                            <p:tgtEl>
                                              <p:spTgt spid="269"/>
                                            </p:tgtEl>
                                            <p:attrNameLst>
                                              <p:attrName>ppt_h</p:attrName>
                                            </p:attrNameLst>
                                          </p:cBhvr>
                                          <p:tavLst>
                                            <p:tav tm="0">
                                              <p:val>
                                                <p:fltVal val="0"/>
                                              </p:val>
                                            </p:tav>
                                            <p:tav tm="100000">
                                              <p:val>
                                                <p:strVal val="#ppt_h"/>
                                              </p:val>
                                            </p:tav>
                                          </p:tavLst>
                                        </p:anim>
                                        <p:animEffect transition="in" filter="fade">
                                          <p:cBhvr>
                                            <p:cTn id="296" dur="500"/>
                                            <p:tgtEl>
                                              <p:spTgt spid="269"/>
                                            </p:tgtEl>
                                          </p:cBhvr>
                                        </p:animEffect>
                                      </p:childTnLst>
                                    </p:cTn>
                                  </p:par>
                                  <p:par>
                                    <p:cTn id="297" presetID="53" presetClass="entr" presetSubtype="16" fill="hold" nodeType="withEffect">
                                      <p:stCondLst>
                                        <p:cond delay="0"/>
                                      </p:stCondLst>
                                      <p:childTnLst>
                                        <p:set>
                                          <p:cBhvr>
                                            <p:cTn id="298" dur="1" fill="hold">
                                              <p:stCondLst>
                                                <p:cond delay="0"/>
                                              </p:stCondLst>
                                            </p:cTn>
                                            <p:tgtEl>
                                              <p:spTgt spid="290"/>
                                            </p:tgtEl>
                                            <p:attrNameLst>
                                              <p:attrName>style.visibility</p:attrName>
                                            </p:attrNameLst>
                                          </p:cBhvr>
                                          <p:to>
                                            <p:strVal val="visible"/>
                                          </p:to>
                                        </p:set>
                                        <p:anim calcmode="lin" valueType="num">
                                          <p:cBhvr>
                                            <p:cTn id="299" dur="500" fill="hold"/>
                                            <p:tgtEl>
                                              <p:spTgt spid="290"/>
                                            </p:tgtEl>
                                            <p:attrNameLst>
                                              <p:attrName>ppt_w</p:attrName>
                                            </p:attrNameLst>
                                          </p:cBhvr>
                                          <p:tavLst>
                                            <p:tav tm="0">
                                              <p:val>
                                                <p:fltVal val="0"/>
                                              </p:val>
                                            </p:tav>
                                            <p:tav tm="100000">
                                              <p:val>
                                                <p:strVal val="#ppt_w"/>
                                              </p:val>
                                            </p:tav>
                                          </p:tavLst>
                                        </p:anim>
                                        <p:anim calcmode="lin" valueType="num">
                                          <p:cBhvr>
                                            <p:cTn id="300" dur="500" fill="hold"/>
                                            <p:tgtEl>
                                              <p:spTgt spid="290"/>
                                            </p:tgtEl>
                                            <p:attrNameLst>
                                              <p:attrName>ppt_h</p:attrName>
                                            </p:attrNameLst>
                                          </p:cBhvr>
                                          <p:tavLst>
                                            <p:tav tm="0">
                                              <p:val>
                                                <p:fltVal val="0"/>
                                              </p:val>
                                            </p:tav>
                                            <p:tav tm="100000">
                                              <p:val>
                                                <p:strVal val="#ppt_h"/>
                                              </p:val>
                                            </p:tav>
                                          </p:tavLst>
                                        </p:anim>
                                        <p:animEffect transition="in" filter="fade">
                                          <p:cBhvr>
                                            <p:cTn id="301" dur="500"/>
                                            <p:tgtEl>
                                              <p:spTgt spid="290"/>
                                            </p:tgtEl>
                                          </p:cBhvr>
                                        </p:animEffect>
                                      </p:childTnLst>
                                    </p:cTn>
                                  </p:par>
                                  <p:par>
                                    <p:cTn id="302" presetID="53" presetClass="entr" presetSubtype="16" fill="hold" nodeType="withEffect">
                                      <p:stCondLst>
                                        <p:cond delay="0"/>
                                      </p:stCondLst>
                                      <p:childTnLst>
                                        <p:set>
                                          <p:cBhvr>
                                            <p:cTn id="303" dur="1" fill="hold">
                                              <p:stCondLst>
                                                <p:cond delay="0"/>
                                              </p:stCondLst>
                                            </p:cTn>
                                            <p:tgtEl>
                                              <p:spTgt spid="293"/>
                                            </p:tgtEl>
                                            <p:attrNameLst>
                                              <p:attrName>style.visibility</p:attrName>
                                            </p:attrNameLst>
                                          </p:cBhvr>
                                          <p:to>
                                            <p:strVal val="visible"/>
                                          </p:to>
                                        </p:set>
                                        <p:anim calcmode="lin" valueType="num">
                                          <p:cBhvr>
                                            <p:cTn id="304" dur="500" fill="hold"/>
                                            <p:tgtEl>
                                              <p:spTgt spid="293"/>
                                            </p:tgtEl>
                                            <p:attrNameLst>
                                              <p:attrName>ppt_w</p:attrName>
                                            </p:attrNameLst>
                                          </p:cBhvr>
                                          <p:tavLst>
                                            <p:tav tm="0">
                                              <p:val>
                                                <p:fltVal val="0"/>
                                              </p:val>
                                            </p:tav>
                                            <p:tav tm="100000">
                                              <p:val>
                                                <p:strVal val="#ppt_w"/>
                                              </p:val>
                                            </p:tav>
                                          </p:tavLst>
                                        </p:anim>
                                        <p:anim calcmode="lin" valueType="num">
                                          <p:cBhvr>
                                            <p:cTn id="305" dur="500" fill="hold"/>
                                            <p:tgtEl>
                                              <p:spTgt spid="293"/>
                                            </p:tgtEl>
                                            <p:attrNameLst>
                                              <p:attrName>ppt_h</p:attrName>
                                            </p:attrNameLst>
                                          </p:cBhvr>
                                          <p:tavLst>
                                            <p:tav tm="0">
                                              <p:val>
                                                <p:fltVal val="0"/>
                                              </p:val>
                                            </p:tav>
                                            <p:tav tm="100000">
                                              <p:val>
                                                <p:strVal val="#ppt_h"/>
                                              </p:val>
                                            </p:tav>
                                          </p:tavLst>
                                        </p:anim>
                                        <p:animEffect transition="in" filter="fade">
                                          <p:cBhvr>
                                            <p:cTn id="306" dur="500"/>
                                            <p:tgtEl>
                                              <p:spTgt spid="293"/>
                                            </p:tgtEl>
                                          </p:cBhvr>
                                        </p:animEffect>
                                      </p:childTnLst>
                                    </p:cTn>
                                  </p:par>
                                  <p:par>
                                    <p:cTn id="307" presetID="53" presetClass="entr" presetSubtype="16" fill="hold" nodeType="withEffect">
                                      <p:stCondLst>
                                        <p:cond delay="0"/>
                                      </p:stCondLst>
                                      <p:childTnLst>
                                        <p:set>
                                          <p:cBhvr>
                                            <p:cTn id="308" dur="1" fill="hold">
                                              <p:stCondLst>
                                                <p:cond delay="0"/>
                                              </p:stCondLst>
                                            </p:cTn>
                                            <p:tgtEl>
                                              <p:spTgt spid="272"/>
                                            </p:tgtEl>
                                            <p:attrNameLst>
                                              <p:attrName>style.visibility</p:attrName>
                                            </p:attrNameLst>
                                          </p:cBhvr>
                                          <p:to>
                                            <p:strVal val="visible"/>
                                          </p:to>
                                        </p:set>
                                        <p:anim calcmode="lin" valueType="num">
                                          <p:cBhvr>
                                            <p:cTn id="309" dur="500" fill="hold"/>
                                            <p:tgtEl>
                                              <p:spTgt spid="272"/>
                                            </p:tgtEl>
                                            <p:attrNameLst>
                                              <p:attrName>ppt_w</p:attrName>
                                            </p:attrNameLst>
                                          </p:cBhvr>
                                          <p:tavLst>
                                            <p:tav tm="0">
                                              <p:val>
                                                <p:fltVal val="0"/>
                                              </p:val>
                                            </p:tav>
                                            <p:tav tm="100000">
                                              <p:val>
                                                <p:strVal val="#ppt_w"/>
                                              </p:val>
                                            </p:tav>
                                          </p:tavLst>
                                        </p:anim>
                                        <p:anim calcmode="lin" valueType="num">
                                          <p:cBhvr>
                                            <p:cTn id="310" dur="500" fill="hold"/>
                                            <p:tgtEl>
                                              <p:spTgt spid="272"/>
                                            </p:tgtEl>
                                            <p:attrNameLst>
                                              <p:attrName>ppt_h</p:attrName>
                                            </p:attrNameLst>
                                          </p:cBhvr>
                                          <p:tavLst>
                                            <p:tav tm="0">
                                              <p:val>
                                                <p:fltVal val="0"/>
                                              </p:val>
                                            </p:tav>
                                            <p:tav tm="100000">
                                              <p:val>
                                                <p:strVal val="#ppt_h"/>
                                              </p:val>
                                            </p:tav>
                                          </p:tavLst>
                                        </p:anim>
                                        <p:animEffect transition="in" filter="fade">
                                          <p:cBhvr>
                                            <p:cTn id="311" dur="500"/>
                                            <p:tgtEl>
                                              <p:spTgt spid="272"/>
                                            </p:tgtEl>
                                          </p:cBhvr>
                                        </p:animEffect>
                                      </p:childTnLst>
                                    </p:cTn>
                                  </p:par>
                                  <p:par>
                                    <p:cTn id="312" presetID="53" presetClass="entr" presetSubtype="16" fill="hold" nodeType="withEffect">
                                      <p:stCondLst>
                                        <p:cond delay="0"/>
                                      </p:stCondLst>
                                      <p:childTnLst>
                                        <p:set>
                                          <p:cBhvr>
                                            <p:cTn id="313" dur="1" fill="hold">
                                              <p:stCondLst>
                                                <p:cond delay="0"/>
                                              </p:stCondLst>
                                            </p:cTn>
                                            <p:tgtEl>
                                              <p:spTgt spid="275"/>
                                            </p:tgtEl>
                                            <p:attrNameLst>
                                              <p:attrName>style.visibility</p:attrName>
                                            </p:attrNameLst>
                                          </p:cBhvr>
                                          <p:to>
                                            <p:strVal val="visible"/>
                                          </p:to>
                                        </p:set>
                                        <p:anim calcmode="lin" valueType="num">
                                          <p:cBhvr>
                                            <p:cTn id="314" dur="500" fill="hold"/>
                                            <p:tgtEl>
                                              <p:spTgt spid="275"/>
                                            </p:tgtEl>
                                            <p:attrNameLst>
                                              <p:attrName>ppt_w</p:attrName>
                                            </p:attrNameLst>
                                          </p:cBhvr>
                                          <p:tavLst>
                                            <p:tav tm="0">
                                              <p:val>
                                                <p:fltVal val="0"/>
                                              </p:val>
                                            </p:tav>
                                            <p:tav tm="100000">
                                              <p:val>
                                                <p:strVal val="#ppt_w"/>
                                              </p:val>
                                            </p:tav>
                                          </p:tavLst>
                                        </p:anim>
                                        <p:anim calcmode="lin" valueType="num">
                                          <p:cBhvr>
                                            <p:cTn id="315" dur="500" fill="hold"/>
                                            <p:tgtEl>
                                              <p:spTgt spid="275"/>
                                            </p:tgtEl>
                                            <p:attrNameLst>
                                              <p:attrName>ppt_h</p:attrName>
                                            </p:attrNameLst>
                                          </p:cBhvr>
                                          <p:tavLst>
                                            <p:tav tm="0">
                                              <p:val>
                                                <p:fltVal val="0"/>
                                              </p:val>
                                            </p:tav>
                                            <p:tav tm="100000">
                                              <p:val>
                                                <p:strVal val="#ppt_h"/>
                                              </p:val>
                                            </p:tav>
                                          </p:tavLst>
                                        </p:anim>
                                        <p:animEffect transition="in" filter="fade">
                                          <p:cBhvr>
                                            <p:cTn id="316" dur="500"/>
                                            <p:tgtEl>
                                              <p:spTgt spid="275"/>
                                            </p:tgtEl>
                                          </p:cBhvr>
                                        </p:animEffect>
                                      </p:childTnLst>
                                    </p:cTn>
                                  </p:par>
                                  <p:par>
                                    <p:cTn id="317" presetID="42" presetClass="path" presetSubtype="0" fill="hold" nodeType="withEffect" p14:presetBounceEnd="36000">
                                      <p:stCondLst>
                                        <p:cond delay="0"/>
                                      </p:stCondLst>
                                      <p:childTnLst>
                                        <p:animMotion origin="layout" path="M -2.77778E-7 -1.60494E-6 L 0.16788 0.62624 " pathEditMode="relative" rAng="0" ptsTypes="AA" p14:bounceEnd="36000">
                                          <p:cBhvr>
                                            <p:cTn id="318" dur="500" spd="-100000" fill="hold"/>
                                            <p:tgtEl>
                                              <p:spTgt spid="287"/>
                                            </p:tgtEl>
                                            <p:attrNameLst>
                                              <p:attrName>ppt_x</p:attrName>
                                              <p:attrName>ppt_y</p:attrName>
                                            </p:attrNameLst>
                                          </p:cBhvr>
                                          <p:rCtr x="8385" y="31296"/>
                                        </p:animMotion>
                                      </p:childTnLst>
                                    </p:cTn>
                                  </p:par>
                                  <p:par>
                                    <p:cTn id="319" presetID="42" presetClass="path" presetSubtype="0" fill="hold" nodeType="withEffect" p14:presetBounceEnd="36000">
                                      <p:stCondLst>
                                        <p:cond delay="0"/>
                                      </p:stCondLst>
                                      <p:childTnLst>
                                        <p:animMotion origin="layout" path="M 1.38889E-6 -2.96296E-6 L -0.24583 0.48704 " pathEditMode="relative" rAng="0" ptsTypes="AA" p14:bounceEnd="36000">
                                          <p:cBhvr>
                                            <p:cTn id="320" dur="500" spd="-100000" fill="hold"/>
                                            <p:tgtEl>
                                              <p:spTgt spid="257"/>
                                            </p:tgtEl>
                                            <p:attrNameLst>
                                              <p:attrName>ppt_x</p:attrName>
                                              <p:attrName>ppt_y</p:attrName>
                                            </p:attrNameLst>
                                          </p:cBhvr>
                                          <p:rCtr x="-12292" y="24352"/>
                                        </p:animMotion>
                                      </p:childTnLst>
                                    </p:cTn>
                                  </p:par>
                                  <p:par>
                                    <p:cTn id="321" presetID="42" presetClass="path" presetSubtype="0" fill="hold" nodeType="withEffect" p14:presetBounceEnd="36000">
                                      <p:stCondLst>
                                        <p:cond delay="0"/>
                                      </p:stCondLst>
                                      <p:childTnLst>
                                        <p:animMotion origin="layout" path="M 3.88889E-6 3.20988E-6 L -0.13125 0.61296 " pathEditMode="relative" rAng="0" ptsTypes="AA" p14:bounceEnd="36000">
                                          <p:cBhvr>
                                            <p:cTn id="322" dur="500" spd="-100000" fill="hold"/>
                                            <p:tgtEl>
                                              <p:spTgt spid="260"/>
                                            </p:tgtEl>
                                            <p:attrNameLst>
                                              <p:attrName>ppt_x</p:attrName>
                                              <p:attrName>ppt_y</p:attrName>
                                            </p:attrNameLst>
                                          </p:cBhvr>
                                          <p:rCtr x="-6562" y="30648"/>
                                        </p:animMotion>
                                      </p:childTnLst>
                                    </p:cTn>
                                  </p:par>
                                  <p:par>
                                    <p:cTn id="323" presetID="42" presetClass="path" presetSubtype="0" fill="hold" nodeType="withEffect" p14:presetBounceEnd="36000">
                                      <p:stCondLst>
                                        <p:cond delay="0"/>
                                      </p:stCondLst>
                                      <p:childTnLst>
                                        <p:animMotion origin="layout" path="M 5E-6 4.32099E-6 L 0.27987 0.60648 " pathEditMode="relative" rAng="0" ptsTypes="AA" p14:bounceEnd="36000">
                                          <p:cBhvr>
                                            <p:cTn id="324" dur="500" spd="-100000" fill="hold"/>
                                            <p:tgtEl>
                                              <p:spTgt spid="263"/>
                                            </p:tgtEl>
                                            <p:attrNameLst>
                                              <p:attrName>ppt_x</p:attrName>
                                              <p:attrName>ppt_y</p:attrName>
                                            </p:attrNameLst>
                                          </p:cBhvr>
                                          <p:rCtr x="13993" y="30309"/>
                                        </p:animMotion>
                                      </p:childTnLst>
                                    </p:cTn>
                                  </p:par>
                                  <p:par>
                                    <p:cTn id="325" presetID="42" presetClass="path" presetSubtype="0" fill="hold" nodeType="withEffect" p14:presetBounceEnd="36000">
                                      <p:stCondLst>
                                        <p:cond delay="0"/>
                                      </p:stCondLst>
                                      <p:childTnLst>
                                        <p:animMotion origin="layout" path="M -3.61111E-6 -9.87654E-7 L 0.08091 0.58364 " pathEditMode="relative" rAng="0" ptsTypes="AA" p14:bounceEnd="36000">
                                          <p:cBhvr>
                                            <p:cTn id="326" dur="500" spd="-100000" fill="hold"/>
                                            <p:tgtEl>
                                              <p:spTgt spid="266"/>
                                            </p:tgtEl>
                                            <p:attrNameLst>
                                              <p:attrName>ppt_x</p:attrName>
                                              <p:attrName>ppt_y</p:attrName>
                                            </p:attrNameLst>
                                          </p:cBhvr>
                                          <p:rCtr x="4045" y="29167"/>
                                        </p:animMotion>
                                      </p:childTnLst>
                                    </p:cTn>
                                  </p:par>
                                  <p:par>
                                    <p:cTn id="327" presetID="42" presetClass="path" presetSubtype="0" fill="hold" nodeType="withEffect" p14:presetBounceEnd="36000">
                                      <p:stCondLst>
                                        <p:cond delay="0"/>
                                      </p:stCondLst>
                                      <p:childTnLst>
                                        <p:animMotion origin="layout" path="M -4.72222E-6 3.33333E-6 L 0.04619 0.57808 " pathEditMode="relative" rAng="0" ptsTypes="AA" p14:bounceEnd="36000">
                                          <p:cBhvr>
                                            <p:cTn id="328" dur="500" spd="-100000" fill="hold"/>
                                            <p:tgtEl>
                                              <p:spTgt spid="269"/>
                                            </p:tgtEl>
                                            <p:attrNameLst>
                                              <p:attrName>ppt_x</p:attrName>
                                              <p:attrName>ppt_y</p:attrName>
                                            </p:attrNameLst>
                                          </p:cBhvr>
                                          <p:rCtr x="2309" y="28889"/>
                                        </p:animMotion>
                                      </p:childTnLst>
                                    </p:cTn>
                                  </p:par>
                                  <p:par>
                                    <p:cTn id="329" presetID="42" presetClass="path" presetSubtype="0" fill="hold" nodeType="withEffect" p14:presetBounceEnd="36000">
                                      <p:stCondLst>
                                        <p:cond delay="0"/>
                                      </p:stCondLst>
                                      <p:childTnLst>
                                        <p:animMotion origin="layout" path="M 2.5E-6 -1.11111E-6 L -0.05191 0.61512 " pathEditMode="relative" rAng="0" ptsTypes="AA" p14:bounceEnd="36000">
                                          <p:cBhvr>
                                            <p:cTn id="330" dur="500" spd="-100000" fill="hold"/>
                                            <p:tgtEl>
                                              <p:spTgt spid="290"/>
                                            </p:tgtEl>
                                            <p:attrNameLst>
                                              <p:attrName>ppt_x</p:attrName>
                                              <p:attrName>ppt_y</p:attrName>
                                            </p:attrNameLst>
                                          </p:cBhvr>
                                          <p:rCtr x="-2604" y="30741"/>
                                        </p:animMotion>
                                      </p:childTnLst>
                                    </p:cTn>
                                  </p:par>
                                  <p:par>
                                    <p:cTn id="331" presetID="42" presetClass="path" presetSubtype="0" fill="hold" nodeType="withEffect" p14:presetBounceEnd="36000">
                                      <p:stCondLst>
                                        <p:cond delay="0"/>
                                      </p:stCondLst>
                                      <p:childTnLst>
                                        <p:animMotion origin="layout" path="M -3.88889E-6 -3.7037E-6 L -0.1375 0.75 " pathEditMode="relative" rAng="0" ptsTypes="AA" p14:bounceEnd="36000">
                                          <p:cBhvr>
                                            <p:cTn id="332" dur="500" spd="-100000" fill="hold"/>
                                            <p:tgtEl>
                                              <p:spTgt spid="293"/>
                                            </p:tgtEl>
                                            <p:attrNameLst>
                                              <p:attrName>ppt_x</p:attrName>
                                              <p:attrName>ppt_y</p:attrName>
                                            </p:attrNameLst>
                                          </p:cBhvr>
                                          <p:rCtr x="-6875" y="37500"/>
                                        </p:animMotion>
                                      </p:childTnLst>
                                    </p:cTn>
                                  </p:par>
                                  <p:par>
                                    <p:cTn id="333" presetID="42" presetClass="path" presetSubtype="0" fill="hold" nodeType="withEffect" p14:presetBounceEnd="36000">
                                      <p:stCondLst>
                                        <p:cond delay="0"/>
                                      </p:stCondLst>
                                      <p:childTnLst>
                                        <p:animMotion origin="layout" path="M -4.44444E-6 -4.07407E-6 L 0.07709 0.69074 " pathEditMode="relative" rAng="0" ptsTypes="AA" p14:bounceEnd="36000">
                                          <p:cBhvr>
                                            <p:cTn id="334" dur="500" spd="-100000" fill="hold"/>
                                            <p:tgtEl>
                                              <p:spTgt spid="272"/>
                                            </p:tgtEl>
                                            <p:attrNameLst>
                                              <p:attrName>ppt_x</p:attrName>
                                              <p:attrName>ppt_y</p:attrName>
                                            </p:attrNameLst>
                                          </p:cBhvr>
                                          <p:rCtr x="3854" y="34537"/>
                                        </p:animMotion>
                                      </p:childTnLst>
                                    </p:cTn>
                                  </p:par>
                                  <p:par>
                                    <p:cTn id="335" presetID="42" presetClass="path" presetSubtype="0" fill="hold" nodeType="withEffect" p14:presetBounceEnd="36000">
                                      <p:stCondLst>
                                        <p:cond delay="0"/>
                                      </p:stCondLst>
                                      <p:childTnLst>
                                        <p:animMotion origin="layout" path="M 1.11111E-6 -6.17284E-7 L -0.16389 0.69012 " pathEditMode="relative" rAng="0" ptsTypes="AA" p14:bounceEnd="36000">
                                          <p:cBhvr>
                                            <p:cTn id="336" dur="500" spd="-100000" fill="hold"/>
                                            <p:tgtEl>
                                              <p:spTgt spid="275"/>
                                            </p:tgtEl>
                                            <p:attrNameLst>
                                              <p:attrName>ppt_x</p:attrName>
                                              <p:attrName>ppt_y</p:attrName>
                                            </p:attrNameLst>
                                          </p:cBhvr>
                                          <p:rCtr x="-8194" y="34506"/>
                                        </p:animMotion>
                                      </p:childTnLst>
                                    </p:cTn>
                                  </p:par>
                                </p:childTnLst>
                              </p:cTn>
                            </p:par>
                            <p:par>
                              <p:cTn id="337" fill="hold">
                                <p:stCondLst>
                                  <p:cond delay="5600"/>
                                </p:stCondLst>
                                <p:childTnLst>
                                  <p:par>
                                    <p:cTn id="338" presetID="10" presetClass="entr" presetSubtype="0" fill="hold" grpId="0" nodeType="afterEffect">
                                      <p:stCondLst>
                                        <p:cond delay="0"/>
                                      </p:stCondLst>
                                      <p:childTnLst>
                                        <p:set>
                                          <p:cBhvr>
                                            <p:cTn id="339" dur="1" fill="hold">
                                              <p:stCondLst>
                                                <p:cond delay="0"/>
                                              </p:stCondLst>
                                            </p:cTn>
                                            <p:tgtEl>
                                              <p:spTgt spid="296"/>
                                            </p:tgtEl>
                                            <p:attrNameLst>
                                              <p:attrName>style.visibility</p:attrName>
                                            </p:attrNameLst>
                                          </p:cBhvr>
                                          <p:to>
                                            <p:strVal val="visible"/>
                                          </p:to>
                                        </p:set>
                                        <p:animEffect transition="in" filter="fade">
                                          <p:cBhvr>
                                            <p:cTn id="340" dur="20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171" grpId="0"/>
          <p:bldP spid="172" grpId="0"/>
          <p:bldP spid="203" grpId="0"/>
          <p:bldP spid="228" grpId="0"/>
          <p:bldP spid="256" grpId="0"/>
          <p:bldP spid="29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8" presetClass="entr" presetSubtype="3" fill="hold" grpId="0" nodeType="afterEffect">
                                      <p:stCondLst>
                                        <p:cond delay="0"/>
                                      </p:stCondLst>
                                      <p:childTnLst>
                                        <p:set>
                                          <p:cBhvr>
                                            <p:cTn id="27" dur="1" fill="hold">
                                              <p:stCondLst>
                                                <p:cond delay="0"/>
                                              </p:stCondLst>
                                            </p:cTn>
                                            <p:tgtEl>
                                              <p:spTgt spid="171"/>
                                            </p:tgtEl>
                                            <p:attrNameLst>
                                              <p:attrName>style.visibility</p:attrName>
                                            </p:attrNameLst>
                                          </p:cBhvr>
                                          <p:to>
                                            <p:strVal val="visible"/>
                                          </p:to>
                                        </p:set>
                                        <p:animEffect transition="in" filter="strips(upRight)">
                                          <p:cBhvr>
                                            <p:cTn id="28" dur="500"/>
                                            <p:tgtEl>
                                              <p:spTgt spid="171"/>
                                            </p:tgtEl>
                                          </p:cBhvr>
                                        </p:animEffect>
                                      </p:childTnLst>
                                    </p:cTn>
                                  </p:par>
                                </p:childTnLst>
                              </p:cTn>
                            </p:par>
                            <p:par>
                              <p:cTn id="29" fill="hold">
                                <p:stCondLst>
                                  <p:cond delay="1600"/>
                                </p:stCondLst>
                                <p:childTnLst>
                                  <p:par>
                                    <p:cTn id="30" presetID="42" presetClass="entr" presetSubtype="0" fill="hold" grpId="0" nodeType="afterEffect">
                                      <p:stCondLst>
                                        <p:cond delay="0"/>
                                      </p:stCondLst>
                                      <p:childTnLst>
                                        <p:set>
                                          <p:cBhvr>
                                            <p:cTn id="31" dur="1" fill="hold">
                                              <p:stCondLst>
                                                <p:cond delay="0"/>
                                              </p:stCondLst>
                                            </p:cTn>
                                            <p:tgtEl>
                                              <p:spTgt spid="172"/>
                                            </p:tgtEl>
                                            <p:attrNameLst>
                                              <p:attrName>style.visibility</p:attrName>
                                            </p:attrNameLst>
                                          </p:cBhvr>
                                          <p:to>
                                            <p:strVal val="visible"/>
                                          </p:to>
                                        </p:set>
                                        <p:animEffect transition="in" filter="fade">
                                          <p:cBhvr>
                                            <p:cTn id="32" dur="500"/>
                                            <p:tgtEl>
                                              <p:spTgt spid="172"/>
                                            </p:tgtEl>
                                          </p:cBhvr>
                                        </p:animEffect>
                                        <p:anim calcmode="lin" valueType="num">
                                          <p:cBhvr>
                                            <p:cTn id="33" dur="500" fill="hold"/>
                                            <p:tgtEl>
                                              <p:spTgt spid="172"/>
                                            </p:tgtEl>
                                            <p:attrNameLst>
                                              <p:attrName>ppt_x</p:attrName>
                                            </p:attrNameLst>
                                          </p:cBhvr>
                                          <p:tavLst>
                                            <p:tav tm="0">
                                              <p:val>
                                                <p:strVal val="#ppt_x"/>
                                              </p:val>
                                            </p:tav>
                                            <p:tav tm="100000">
                                              <p:val>
                                                <p:strVal val="#ppt_x"/>
                                              </p:val>
                                            </p:tav>
                                          </p:tavLst>
                                        </p:anim>
                                        <p:anim calcmode="lin" valueType="num">
                                          <p:cBhvr>
                                            <p:cTn id="34" dur="500" fill="hold"/>
                                            <p:tgtEl>
                                              <p:spTgt spid="172"/>
                                            </p:tgtEl>
                                            <p:attrNameLst>
                                              <p:attrName>ppt_y</p:attrName>
                                            </p:attrNameLst>
                                          </p:cBhvr>
                                          <p:tavLst>
                                            <p:tav tm="0">
                                              <p:val>
                                                <p:strVal val="#ppt_y+.1"/>
                                              </p:val>
                                            </p:tav>
                                            <p:tav tm="100000">
                                              <p:val>
                                                <p:strVal val="#ppt_y"/>
                                              </p:val>
                                            </p:tav>
                                          </p:tavLst>
                                        </p:anim>
                                      </p:childTnLst>
                                    </p:cTn>
                                  </p:par>
                                </p:childTnLst>
                              </p:cTn>
                            </p:par>
                            <p:par>
                              <p:cTn id="35" fill="hold">
                                <p:stCondLst>
                                  <p:cond delay="2100"/>
                                </p:stCondLst>
                                <p:childTnLst>
                                  <p:par>
                                    <p:cTn id="36" presetID="53" presetClass="entr" presetSubtype="16" fill="hold" nodeType="afterEffect">
                                      <p:stCondLst>
                                        <p:cond delay="0"/>
                                      </p:stCondLst>
                                      <p:childTnLst>
                                        <p:set>
                                          <p:cBhvr>
                                            <p:cTn id="37" dur="1" fill="hold">
                                              <p:stCondLst>
                                                <p:cond delay="0"/>
                                              </p:stCondLst>
                                            </p:cTn>
                                            <p:tgtEl>
                                              <p:spTgt spid="173"/>
                                            </p:tgtEl>
                                            <p:attrNameLst>
                                              <p:attrName>style.visibility</p:attrName>
                                            </p:attrNameLst>
                                          </p:cBhvr>
                                          <p:to>
                                            <p:strVal val="visible"/>
                                          </p:to>
                                        </p:set>
                                        <p:anim calcmode="lin" valueType="num">
                                          <p:cBhvr>
                                            <p:cTn id="38" dur="500" fill="hold"/>
                                            <p:tgtEl>
                                              <p:spTgt spid="173"/>
                                            </p:tgtEl>
                                            <p:attrNameLst>
                                              <p:attrName>ppt_w</p:attrName>
                                            </p:attrNameLst>
                                          </p:cBhvr>
                                          <p:tavLst>
                                            <p:tav tm="0">
                                              <p:val>
                                                <p:fltVal val="0"/>
                                              </p:val>
                                            </p:tav>
                                            <p:tav tm="100000">
                                              <p:val>
                                                <p:strVal val="#ppt_w"/>
                                              </p:val>
                                            </p:tav>
                                          </p:tavLst>
                                        </p:anim>
                                        <p:anim calcmode="lin" valueType="num">
                                          <p:cBhvr>
                                            <p:cTn id="39" dur="500" fill="hold"/>
                                            <p:tgtEl>
                                              <p:spTgt spid="173"/>
                                            </p:tgtEl>
                                            <p:attrNameLst>
                                              <p:attrName>ppt_h</p:attrName>
                                            </p:attrNameLst>
                                          </p:cBhvr>
                                          <p:tavLst>
                                            <p:tav tm="0">
                                              <p:val>
                                                <p:fltVal val="0"/>
                                              </p:val>
                                            </p:tav>
                                            <p:tav tm="100000">
                                              <p:val>
                                                <p:strVal val="#ppt_h"/>
                                              </p:val>
                                            </p:tav>
                                          </p:tavLst>
                                        </p:anim>
                                        <p:animEffect transition="in" filter="fade">
                                          <p:cBhvr>
                                            <p:cTn id="40" dur="500"/>
                                            <p:tgtEl>
                                              <p:spTgt spid="173"/>
                                            </p:tgtEl>
                                          </p:cBhvr>
                                        </p:animEffect>
                                      </p:childTnLst>
                                    </p:cTn>
                                  </p:par>
                                  <p:par>
                                    <p:cTn id="41" presetID="53" presetClass="entr" presetSubtype="16" fill="hold" nodeType="withEffect">
                                      <p:stCondLst>
                                        <p:cond delay="0"/>
                                      </p:stCondLst>
                                      <p:childTnLst>
                                        <p:set>
                                          <p:cBhvr>
                                            <p:cTn id="42" dur="1" fill="hold">
                                              <p:stCondLst>
                                                <p:cond delay="0"/>
                                              </p:stCondLst>
                                            </p:cTn>
                                            <p:tgtEl>
                                              <p:spTgt spid="176"/>
                                            </p:tgtEl>
                                            <p:attrNameLst>
                                              <p:attrName>style.visibility</p:attrName>
                                            </p:attrNameLst>
                                          </p:cBhvr>
                                          <p:to>
                                            <p:strVal val="visible"/>
                                          </p:to>
                                        </p:set>
                                        <p:anim calcmode="lin" valueType="num">
                                          <p:cBhvr>
                                            <p:cTn id="43" dur="500" fill="hold"/>
                                            <p:tgtEl>
                                              <p:spTgt spid="176"/>
                                            </p:tgtEl>
                                            <p:attrNameLst>
                                              <p:attrName>ppt_w</p:attrName>
                                            </p:attrNameLst>
                                          </p:cBhvr>
                                          <p:tavLst>
                                            <p:tav tm="0">
                                              <p:val>
                                                <p:fltVal val="0"/>
                                              </p:val>
                                            </p:tav>
                                            <p:tav tm="100000">
                                              <p:val>
                                                <p:strVal val="#ppt_w"/>
                                              </p:val>
                                            </p:tav>
                                          </p:tavLst>
                                        </p:anim>
                                        <p:anim calcmode="lin" valueType="num">
                                          <p:cBhvr>
                                            <p:cTn id="44" dur="500" fill="hold"/>
                                            <p:tgtEl>
                                              <p:spTgt spid="176"/>
                                            </p:tgtEl>
                                            <p:attrNameLst>
                                              <p:attrName>ppt_h</p:attrName>
                                            </p:attrNameLst>
                                          </p:cBhvr>
                                          <p:tavLst>
                                            <p:tav tm="0">
                                              <p:val>
                                                <p:fltVal val="0"/>
                                              </p:val>
                                            </p:tav>
                                            <p:tav tm="100000">
                                              <p:val>
                                                <p:strVal val="#ppt_h"/>
                                              </p:val>
                                            </p:tav>
                                          </p:tavLst>
                                        </p:anim>
                                        <p:animEffect transition="in" filter="fade">
                                          <p:cBhvr>
                                            <p:cTn id="45" dur="500"/>
                                            <p:tgtEl>
                                              <p:spTgt spid="176"/>
                                            </p:tgtEl>
                                          </p:cBhvr>
                                        </p:animEffect>
                                      </p:childTnLst>
                                    </p:cTn>
                                  </p:par>
                                  <p:par>
                                    <p:cTn id="46" presetID="53" presetClass="entr" presetSubtype="16" fill="hold" nodeType="withEffect">
                                      <p:stCondLst>
                                        <p:cond delay="0"/>
                                      </p:stCondLst>
                                      <p:childTnLst>
                                        <p:set>
                                          <p:cBhvr>
                                            <p:cTn id="47" dur="1" fill="hold">
                                              <p:stCondLst>
                                                <p:cond delay="0"/>
                                              </p:stCondLst>
                                            </p:cTn>
                                            <p:tgtEl>
                                              <p:spTgt spid="179"/>
                                            </p:tgtEl>
                                            <p:attrNameLst>
                                              <p:attrName>style.visibility</p:attrName>
                                            </p:attrNameLst>
                                          </p:cBhvr>
                                          <p:to>
                                            <p:strVal val="visible"/>
                                          </p:to>
                                        </p:set>
                                        <p:anim calcmode="lin" valueType="num">
                                          <p:cBhvr>
                                            <p:cTn id="48" dur="500" fill="hold"/>
                                            <p:tgtEl>
                                              <p:spTgt spid="179"/>
                                            </p:tgtEl>
                                            <p:attrNameLst>
                                              <p:attrName>ppt_w</p:attrName>
                                            </p:attrNameLst>
                                          </p:cBhvr>
                                          <p:tavLst>
                                            <p:tav tm="0">
                                              <p:val>
                                                <p:fltVal val="0"/>
                                              </p:val>
                                            </p:tav>
                                            <p:tav tm="100000">
                                              <p:val>
                                                <p:strVal val="#ppt_w"/>
                                              </p:val>
                                            </p:tav>
                                          </p:tavLst>
                                        </p:anim>
                                        <p:anim calcmode="lin" valueType="num">
                                          <p:cBhvr>
                                            <p:cTn id="49" dur="500" fill="hold"/>
                                            <p:tgtEl>
                                              <p:spTgt spid="179"/>
                                            </p:tgtEl>
                                            <p:attrNameLst>
                                              <p:attrName>ppt_h</p:attrName>
                                            </p:attrNameLst>
                                          </p:cBhvr>
                                          <p:tavLst>
                                            <p:tav tm="0">
                                              <p:val>
                                                <p:fltVal val="0"/>
                                              </p:val>
                                            </p:tav>
                                            <p:tav tm="100000">
                                              <p:val>
                                                <p:strVal val="#ppt_h"/>
                                              </p:val>
                                            </p:tav>
                                          </p:tavLst>
                                        </p:anim>
                                        <p:animEffect transition="in" filter="fade">
                                          <p:cBhvr>
                                            <p:cTn id="50" dur="500"/>
                                            <p:tgtEl>
                                              <p:spTgt spid="179"/>
                                            </p:tgtEl>
                                          </p:cBhvr>
                                        </p:animEffect>
                                      </p:childTnLst>
                                    </p:cTn>
                                  </p:par>
                                  <p:par>
                                    <p:cTn id="51" presetID="53" presetClass="entr" presetSubtype="16" fill="hold" nodeType="withEffect">
                                      <p:stCondLst>
                                        <p:cond delay="0"/>
                                      </p:stCondLst>
                                      <p:childTnLst>
                                        <p:set>
                                          <p:cBhvr>
                                            <p:cTn id="52" dur="1" fill="hold">
                                              <p:stCondLst>
                                                <p:cond delay="0"/>
                                              </p:stCondLst>
                                            </p:cTn>
                                            <p:tgtEl>
                                              <p:spTgt spid="182"/>
                                            </p:tgtEl>
                                            <p:attrNameLst>
                                              <p:attrName>style.visibility</p:attrName>
                                            </p:attrNameLst>
                                          </p:cBhvr>
                                          <p:to>
                                            <p:strVal val="visible"/>
                                          </p:to>
                                        </p:set>
                                        <p:anim calcmode="lin" valueType="num">
                                          <p:cBhvr>
                                            <p:cTn id="53" dur="500" fill="hold"/>
                                            <p:tgtEl>
                                              <p:spTgt spid="182"/>
                                            </p:tgtEl>
                                            <p:attrNameLst>
                                              <p:attrName>ppt_w</p:attrName>
                                            </p:attrNameLst>
                                          </p:cBhvr>
                                          <p:tavLst>
                                            <p:tav tm="0">
                                              <p:val>
                                                <p:fltVal val="0"/>
                                              </p:val>
                                            </p:tav>
                                            <p:tav tm="100000">
                                              <p:val>
                                                <p:strVal val="#ppt_w"/>
                                              </p:val>
                                            </p:tav>
                                          </p:tavLst>
                                        </p:anim>
                                        <p:anim calcmode="lin" valueType="num">
                                          <p:cBhvr>
                                            <p:cTn id="54" dur="500" fill="hold"/>
                                            <p:tgtEl>
                                              <p:spTgt spid="182"/>
                                            </p:tgtEl>
                                            <p:attrNameLst>
                                              <p:attrName>ppt_h</p:attrName>
                                            </p:attrNameLst>
                                          </p:cBhvr>
                                          <p:tavLst>
                                            <p:tav tm="0">
                                              <p:val>
                                                <p:fltVal val="0"/>
                                              </p:val>
                                            </p:tav>
                                            <p:tav tm="100000">
                                              <p:val>
                                                <p:strVal val="#ppt_h"/>
                                              </p:val>
                                            </p:tav>
                                          </p:tavLst>
                                        </p:anim>
                                        <p:animEffect transition="in" filter="fade">
                                          <p:cBhvr>
                                            <p:cTn id="55" dur="500"/>
                                            <p:tgtEl>
                                              <p:spTgt spid="182"/>
                                            </p:tgtEl>
                                          </p:cBhvr>
                                        </p:animEffect>
                                      </p:childTnLst>
                                    </p:cTn>
                                  </p:par>
                                  <p:par>
                                    <p:cTn id="56" presetID="53" presetClass="entr" presetSubtype="16" fill="hold" nodeType="withEffect">
                                      <p:stCondLst>
                                        <p:cond delay="0"/>
                                      </p:stCondLst>
                                      <p:childTnLst>
                                        <p:set>
                                          <p:cBhvr>
                                            <p:cTn id="57" dur="1" fill="hold">
                                              <p:stCondLst>
                                                <p:cond delay="0"/>
                                              </p:stCondLst>
                                            </p:cTn>
                                            <p:tgtEl>
                                              <p:spTgt spid="185"/>
                                            </p:tgtEl>
                                            <p:attrNameLst>
                                              <p:attrName>style.visibility</p:attrName>
                                            </p:attrNameLst>
                                          </p:cBhvr>
                                          <p:to>
                                            <p:strVal val="visible"/>
                                          </p:to>
                                        </p:set>
                                        <p:anim calcmode="lin" valueType="num">
                                          <p:cBhvr>
                                            <p:cTn id="58" dur="500" fill="hold"/>
                                            <p:tgtEl>
                                              <p:spTgt spid="185"/>
                                            </p:tgtEl>
                                            <p:attrNameLst>
                                              <p:attrName>ppt_w</p:attrName>
                                            </p:attrNameLst>
                                          </p:cBhvr>
                                          <p:tavLst>
                                            <p:tav tm="0">
                                              <p:val>
                                                <p:fltVal val="0"/>
                                              </p:val>
                                            </p:tav>
                                            <p:tav tm="100000">
                                              <p:val>
                                                <p:strVal val="#ppt_w"/>
                                              </p:val>
                                            </p:tav>
                                          </p:tavLst>
                                        </p:anim>
                                        <p:anim calcmode="lin" valueType="num">
                                          <p:cBhvr>
                                            <p:cTn id="59" dur="500" fill="hold"/>
                                            <p:tgtEl>
                                              <p:spTgt spid="185"/>
                                            </p:tgtEl>
                                            <p:attrNameLst>
                                              <p:attrName>ppt_h</p:attrName>
                                            </p:attrNameLst>
                                          </p:cBhvr>
                                          <p:tavLst>
                                            <p:tav tm="0">
                                              <p:val>
                                                <p:fltVal val="0"/>
                                              </p:val>
                                            </p:tav>
                                            <p:tav tm="100000">
                                              <p:val>
                                                <p:strVal val="#ppt_h"/>
                                              </p:val>
                                            </p:tav>
                                          </p:tavLst>
                                        </p:anim>
                                        <p:animEffect transition="in" filter="fade">
                                          <p:cBhvr>
                                            <p:cTn id="60" dur="500"/>
                                            <p:tgtEl>
                                              <p:spTgt spid="185"/>
                                            </p:tgtEl>
                                          </p:cBhvr>
                                        </p:animEffect>
                                      </p:childTnLst>
                                    </p:cTn>
                                  </p:par>
                                  <p:par>
                                    <p:cTn id="61" presetID="53" presetClass="entr" presetSubtype="16" fill="hold" nodeType="withEffect">
                                      <p:stCondLst>
                                        <p:cond delay="0"/>
                                      </p:stCondLst>
                                      <p:childTnLst>
                                        <p:set>
                                          <p:cBhvr>
                                            <p:cTn id="62" dur="1" fill="hold">
                                              <p:stCondLst>
                                                <p:cond delay="0"/>
                                              </p:stCondLst>
                                            </p:cTn>
                                            <p:tgtEl>
                                              <p:spTgt spid="188"/>
                                            </p:tgtEl>
                                            <p:attrNameLst>
                                              <p:attrName>style.visibility</p:attrName>
                                            </p:attrNameLst>
                                          </p:cBhvr>
                                          <p:to>
                                            <p:strVal val="visible"/>
                                          </p:to>
                                        </p:set>
                                        <p:anim calcmode="lin" valueType="num">
                                          <p:cBhvr>
                                            <p:cTn id="63" dur="500" fill="hold"/>
                                            <p:tgtEl>
                                              <p:spTgt spid="188"/>
                                            </p:tgtEl>
                                            <p:attrNameLst>
                                              <p:attrName>ppt_w</p:attrName>
                                            </p:attrNameLst>
                                          </p:cBhvr>
                                          <p:tavLst>
                                            <p:tav tm="0">
                                              <p:val>
                                                <p:fltVal val="0"/>
                                              </p:val>
                                            </p:tav>
                                            <p:tav tm="100000">
                                              <p:val>
                                                <p:strVal val="#ppt_w"/>
                                              </p:val>
                                            </p:tav>
                                          </p:tavLst>
                                        </p:anim>
                                        <p:anim calcmode="lin" valueType="num">
                                          <p:cBhvr>
                                            <p:cTn id="64" dur="500" fill="hold"/>
                                            <p:tgtEl>
                                              <p:spTgt spid="188"/>
                                            </p:tgtEl>
                                            <p:attrNameLst>
                                              <p:attrName>ppt_h</p:attrName>
                                            </p:attrNameLst>
                                          </p:cBhvr>
                                          <p:tavLst>
                                            <p:tav tm="0">
                                              <p:val>
                                                <p:fltVal val="0"/>
                                              </p:val>
                                            </p:tav>
                                            <p:tav tm="100000">
                                              <p:val>
                                                <p:strVal val="#ppt_h"/>
                                              </p:val>
                                            </p:tav>
                                          </p:tavLst>
                                        </p:anim>
                                        <p:animEffect transition="in" filter="fade">
                                          <p:cBhvr>
                                            <p:cTn id="65" dur="500"/>
                                            <p:tgtEl>
                                              <p:spTgt spid="188"/>
                                            </p:tgtEl>
                                          </p:cBhvr>
                                        </p:animEffect>
                                      </p:childTnLst>
                                    </p:cTn>
                                  </p:par>
                                  <p:par>
                                    <p:cTn id="66" presetID="53" presetClass="entr" presetSubtype="16" fill="hold" nodeType="withEffect">
                                      <p:stCondLst>
                                        <p:cond delay="0"/>
                                      </p:stCondLst>
                                      <p:childTnLst>
                                        <p:set>
                                          <p:cBhvr>
                                            <p:cTn id="67" dur="1" fill="hold">
                                              <p:stCondLst>
                                                <p:cond delay="0"/>
                                              </p:stCondLst>
                                            </p:cTn>
                                            <p:tgtEl>
                                              <p:spTgt spid="191"/>
                                            </p:tgtEl>
                                            <p:attrNameLst>
                                              <p:attrName>style.visibility</p:attrName>
                                            </p:attrNameLst>
                                          </p:cBhvr>
                                          <p:to>
                                            <p:strVal val="visible"/>
                                          </p:to>
                                        </p:set>
                                        <p:anim calcmode="lin" valueType="num">
                                          <p:cBhvr>
                                            <p:cTn id="68" dur="500" fill="hold"/>
                                            <p:tgtEl>
                                              <p:spTgt spid="191"/>
                                            </p:tgtEl>
                                            <p:attrNameLst>
                                              <p:attrName>ppt_w</p:attrName>
                                            </p:attrNameLst>
                                          </p:cBhvr>
                                          <p:tavLst>
                                            <p:tav tm="0">
                                              <p:val>
                                                <p:fltVal val="0"/>
                                              </p:val>
                                            </p:tav>
                                            <p:tav tm="100000">
                                              <p:val>
                                                <p:strVal val="#ppt_w"/>
                                              </p:val>
                                            </p:tav>
                                          </p:tavLst>
                                        </p:anim>
                                        <p:anim calcmode="lin" valueType="num">
                                          <p:cBhvr>
                                            <p:cTn id="69" dur="500" fill="hold"/>
                                            <p:tgtEl>
                                              <p:spTgt spid="191"/>
                                            </p:tgtEl>
                                            <p:attrNameLst>
                                              <p:attrName>ppt_h</p:attrName>
                                            </p:attrNameLst>
                                          </p:cBhvr>
                                          <p:tavLst>
                                            <p:tav tm="0">
                                              <p:val>
                                                <p:fltVal val="0"/>
                                              </p:val>
                                            </p:tav>
                                            <p:tav tm="100000">
                                              <p:val>
                                                <p:strVal val="#ppt_h"/>
                                              </p:val>
                                            </p:tav>
                                          </p:tavLst>
                                        </p:anim>
                                        <p:animEffect transition="in" filter="fade">
                                          <p:cBhvr>
                                            <p:cTn id="70" dur="500"/>
                                            <p:tgtEl>
                                              <p:spTgt spid="191"/>
                                            </p:tgtEl>
                                          </p:cBhvr>
                                        </p:animEffect>
                                      </p:childTnLst>
                                    </p:cTn>
                                  </p:par>
                                  <p:par>
                                    <p:cTn id="71" presetID="53" presetClass="entr" presetSubtype="16" fill="hold" nodeType="withEffect">
                                      <p:stCondLst>
                                        <p:cond delay="0"/>
                                      </p:stCondLst>
                                      <p:childTnLst>
                                        <p:set>
                                          <p:cBhvr>
                                            <p:cTn id="72" dur="1" fill="hold">
                                              <p:stCondLst>
                                                <p:cond delay="0"/>
                                              </p:stCondLst>
                                            </p:cTn>
                                            <p:tgtEl>
                                              <p:spTgt spid="194"/>
                                            </p:tgtEl>
                                            <p:attrNameLst>
                                              <p:attrName>style.visibility</p:attrName>
                                            </p:attrNameLst>
                                          </p:cBhvr>
                                          <p:to>
                                            <p:strVal val="visible"/>
                                          </p:to>
                                        </p:set>
                                        <p:anim calcmode="lin" valueType="num">
                                          <p:cBhvr>
                                            <p:cTn id="73" dur="500" fill="hold"/>
                                            <p:tgtEl>
                                              <p:spTgt spid="194"/>
                                            </p:tgtEl>
                                            <p:attrNameLst>
                                              <p:attrName>ppt_w</p:attrName>
                                            </p:attrNameLst>
                                          </p:cBhvr>
                                          <p:tavLst>
                                            <p:tav tm="0">
                                              <p:val>
                                                <p:fltVal val="0"/>
                                              </p:val>
                                            </p:tav>
                                            <p:tav tm="100000">
                                              <p:val>
                                                <p:strVal val="#ppt_w"/>
                                              </p:val>
                                            </p:tav>
                                          </p:tavLst>
                                        </p:anim>
                                        <p:anim calcmode="lin" valueType="num">
                                          <p:cBhvr>
                                            <p:cTn id="74" dur="500" fill="hold"/>
                                            <p:tgtEl>
                                              <p:spTgt spid="194"/>
                                            </p:tgtEl>
                                            <p:attrNameLst>
                                              <p:attrName>ppt_h</p:attrName>
                                            </p:attrNameLst>
                                          </p:cBhvr>
                                          <p:tavLst>
                                            <p:tav tm="0">
                                              <p:val>
                                                <p:fltVal val="0"/>
                                              </p:val>
                                            </p:tav>
                                            <p:tav tm="100000">
                                              <p:val>
                                                <p:strVal val="#ppt_h"/>
                                              </p:val>
                                            </p:tav>
                                          </p:tavLst>
                                        </p:anim>
                                        <p:animEffect transition="in" filter="fade">
                                          <p:cBhvr>
                                            <p:cTn id="75" dur="500"/>
                                            <p:tgtEl>
                                              <p:spTgt spid="194"/>
                                            </p:tgtEl>
                                          </p:cBhvr>
                                        </p:animEffect>
                                      </p:childTnLst>
                                    </p:cTn>
                                  </p:par>
                                  <p:par>
                                    <p:cTn id="76" presetID="53" presetClass="entr" presetSubtype="16" fill="hold" nodeType="withEffect">
                                      <p:stCondLst>
                                        <p:cond delay="0"/>
                                      </p:stCondLst>
                                      <p:childTnLst>
                                        <p:set>
                                          <p:cBhvr>
                                            <p:cTn id="77" dur="1" fill="hold">
                                              <p:stCondLst>
                                                <p:cond delay="0"/>
                                              </p:stCondLst>
                                            </p:cTn>
                                            <p:tgtEl>
                                              <p:spTgt spid="197"/>
                                            </p:tgtEl>
                                            <p:attrNameLst>
                                              <p:attrName>style.visibility</p:attrName>
                                            </p:attrNameLst>
                                          </p:cBhvr>
                                          <p:to>
                                            <p:strVal val="visible"/>
                                          </p:to>
                                        </p:set>
                                        <p:anim calcmode="lin" valueType="num">
                                          <p:cBhvr>
                                            <p:cTn id="78" dur="500" fill="hold"/>
                                            <p:tgtEl>
                                              <p:spTgt spid="197"/>
                                            </p:tgtEl>
                                            <p:attrNameLst>
                                              <p:attrName>ppt_w</p:attrName>
                                            </p:attrNameLst>
                                          </p:cBhvr>
                                          <p:tavLst>
                                            <p:tav tm="0">
                                              <p:val>
                                                <p:fltVal val="0"/>
                                              </p:val>
                                            </p:tav>
                                            <p:tav tm="100000">
                                              <p:val>
                                                <p:strVal val="#ppt_w"/>
                                              </p:val>
                                            </p:tav>
                                          </p:tavLst>
                                        </p:anim>
                                        <p:anim calcmode="lin" valueType="num">
                                          <p:cBhvr>
                                            <p:cTn id="79" dur="500" fill="hold"/>
                                            <p:tgtEl>
                                              <p:spTgt spid="197"/>
                                            </p:tgtEl>
                                            <p:attrNameLst>
                                              <p:attrName>ppt_h</p:attrName>
                                            </p:attrNameLst>
                                          </p:cBhvr>
                                          <p:tavLst>
                                            <p:tav tm="0">
                                              <p:val>
                                                <p:fltVal val="0"/>
                                              </p:val>
                                            </p:tav>
                                            <p:tav tm="100000">
                                              <p:val>
                                                <p:strVal val="#ppt_h"/>
                                              </p:val>
                                            </p:tav>
                                          </p:tavLst>
                                        </p:anim>
                                        <p:animEffect transition="in" filter="fade">
                                          <p:cBhvr>
                                            <p:cTn id="80" dur="500"/>
                                            <p:tgtEl>
                                              <p:spTgt spid="197"/>
                                            </p:tgtEl>
                                          </p:cBhvr>
                                        </p:animEffect>
                                      </p:childTnLst>
                                    </p:cTn>
                                  </p:par>
                                  <p:par>
                                    <p:cTn id="81" presetID="53" presetClass="entr" presetSubtype="16" fill="hold" nodeType="withEffect">
                                      <p:stCondLst>
                                        <p:cond delay="0"/>
                                      </p:stCondLst>
                                      <p:childTnLst>
                                        <p:set>
                                          <p:cBhvr>
                                            <p:cTn id="82" dur="1" fill="hold">
                                              <p:stCondLst>
                                                <p:cond delay="0"/>
                                              </p:stCondLst>
                                            </p:cTn>
                                            <p:tgtEl>
                                              <p:spTgt spid="200"/>
                                            </p:tgtEl>
                                            <p:attrNameLst>
                                              <p:attrName>style.visibility</p:attrName>
                                            </p:attrNameLst>
                                          </p:cBhvr>
                                          <p:to>
                                            <p:strVal val="visible"/>
                                          </p:to>
                                        </p:set>
                                        <p:anim calcmode="lin" valueType="num">
                                          <p:cBhvr>
                                            <p:cTn id="83" dur="500" fill="hold"/>
                                            <p:tgtEl>
                                              <p:spTgt spid="200"/>
                                            </p:tgtEl>
                                            <p:attrNameLst>
                                              <p:attrName>ppt_w</p:attrName>
                                            </p:attrNameLst>
                                          </p:cBhvr>
                                          <p:tavLst>
                                            <p:tav tm="0">
                                              <p:val>
                                                <p:fltVal val="0"/>
                                              </p:val>
                                            </p:tav>
                                            <p:tav tm="100000">
                                              <p:val>
                                                <p:strVal val="#ppt_w"/>
                                              </p:val>
                                            </p:tav>
                                          </p:tavLst>
                                        </p:anim>
                                        <p:anim calcmode="lin" valueType="num">
                                          <p:cBhvr>
                                            <p:cTn id="84" dur="500" fill="hold"/>
                                            <p:tgtEl>
                                              <p:spTgt spid="200"/>
                                            </p:tgtEl>
                                            <p:attrNameLst>
                                              <p:attrName>ppt_h</p:attrName>
                                            </p:attrNameLst>
                                          </p:cBhvr>
                                          <p:tavLst>
                                            <p:tav tm="0">
                                              <p:val>
                                                <p:fltVal val="0"/>
                                              </p:val>
                                            </p:tav>
                                            <p:tav tm="100000">
                                              <p:val>
                                                <p:strVal val="#ppt_h"/>
                                              </p:val>
                                            </p:tav>
                                          </p:tavLst>
                                        </p:anim>
                                        <p:animEffect transition="in" filter="fade">
                                          <p:cBhvr>
                                            <p:cTn id="85" dur="500"/>
                                            <p:tgtEl>
                                              <p:spTgt spid="200"/>
                                            </p:tgtEl>
                                          </p:cBhvr>
                                        </p:animEffect>
                                      </p:childTnLst>
                                    </p:cTn>
                                  </p:par>
                                  <p:par>
                                    <p:cTn id="86" presetID="42" presetClass="path" presetSubtype="0" fill="hold" nodeType="withEffect">
                                      <p:stCondLst>
                                        <p:cond delay="0"/>
                                      </p:stCondLst>
                                      <p:childTnLst>
                                        <p:animMotion origin="layout" path="M -2.77778E-7 -1.60494E-6 L 0.16788 0.62624 " pathEditMode="relative" rAng="0" ptsTypes="AA">
                                          <p:cBhvr>
                                            <p:cTn id="87" dur="500" spd="-100000" fill="hold"/>
                                            <p:tgtEl>
                                              <p:spTgt spid="173"/>
                                            </p:tgtEl>
                                            <p:attrNameLst>
                                              <p:attrName>ppt_x</p:attrName>
                                              <p:attrName>ppt_y</p:attrName>
                                            </p:attrNameLst>
                                          </p:cBhvr>
                                          <p:rCtr x="8385" y="31296"/>
                                        </p:animMotion>
                                      </p:childTnLst>
                                    </p:cTn>
                                  </p:par>
                                  <p:par>
                                    <p:cTn id="88" presetID="42" presetClass="path" presetSubtype="0" fill="hold" nodeType="withEffect">
                                      <p:stCondLst>
                                        <p:cond delay="0"/>
                                      </p:stCondLst>
                                      <p:childTnLst>
                                        <p:animMotion origin="layout" path="M 1.38889E-6 -2.96296E-6 L -0.24583 0.48704 " pathEditMode="relative" rAng="0" ptsTypes="AA">
                                          <p:cBhvr>
                                            <p:cTn id="89" dur="500" spd="-100000" fill="hold"/>
                                            <p:tgtEl>
                                              <p:spTgt spid="176"/>
                                            </p:tgtEl>
                                            <p:attrNameLst>
                                              <p:attrName>ppt_x</p:attrName>
                                              <p:attrName>ppt_y</p:attrName>
                                            </p:attrNameLst>
                                          </p:cBhvr>
                                          <p:rCtr x="-12292" y="24352"/>
                                        </p:animMotion>
                                      </p:childTnLst>
                                    </p:cTn>
                                  </p:par>
                                  <p:par>
                                    <p:cTn id="90" presetID="42" presetClass="path" presetSubtype="0" fill="hold" nodeType="withEffect">
                                      <p:stCondLst>
                                        <p:cond delay="0"/>
                                      </p:stCondLst>
                                      <p:childTnLst>
                                        <p:animMotion origin="layout" path="M 3.88889E-6 3.20988E-6 L -0.13125 0.61296 " pathEditMode="relative" rAng="0" ptsTypes="AA">
                                          <p:cBhvr>
                                            <p:cTn id="91" dur="500" spd="-100000" fill="hold"/>
                                            <p:tgtEl>
                                              <p:spTgt spid="179"/>
                                            </p:tgtEl>
                                            <p:attrNameLst>
                                              <p:attrName>ppt_x</p:attrName>
                                              <p:attrName>ppt_y</p:attrName>
                                            </p:attrNameLst>
                                          </p:cBhvr>
                                          <p:rCtr x="-6562" y="30648"/>
                                        </p:animMotion>
                                      </p:childTnLst>
                                    </p:cTn>
                                  </p:par>
                                  <p:par>
                                    <p:cTn id="92" presetID="42" presetClass="path" presetSubtype="0" fill="hold" nodeType="withEffect">
                                      <p:stCondLst>
                                        <p:cond delay="0"/>
                                      </p:stCondLst>
                                      <p:childTnLst>
                                        <p:animMotion origin="layout" path="M 5E-6 4.32099E-6 L 0.27987 0.60648 " pathEditMode="relative" rAng="0" ptsTypes="AA">
                                          <p:cBhvr>
                                            <p:cTn id="93" dur="500" spd="-100000" fill="hold"/>
                                            <p:tgtEl>
                                              <p:spTgt spid="182"/>
                                            </p:tgtEl>
                                            <p:attrNameLst>
                                              <p:attrName>ppt_x</p:attrName>
                                              <p:attrName>ppt_y</p:attrName>
                                            </p:attrNameLst>
                                          </p:cBhvr>
                                          <p:rCtr x="13993" y="30309"/>
                                        </p:animMotion>
                                      </p:childTnLst>
                                    </p:cTn>
                                  </p:par>
                                  <p:par>
                                    <p:cTn id="94" presetID="42" presetClass="path" presetSubtype="0" fill="hold" nodeType="withEffect">
                                      <p:stCondLst>
                                        <p:cond delay="0"/>
                                      </p:stCondLst>
                                      <p:childTnLst>
                                        <p:animMotion origin="layout" path="M -3.61111E-6 -9.87654E-7 L 0.08091 0.58364 " pathEditMode="relative" rAng="0" ptsTypes="AA">
                                          <p:cBhvr>
                                            <p:cTn id="95" dur="500" spd="-100000" fill="hold"/>
                                            <p:tgtEl>
                                              <p:spTgt spid="185"/>
                                            </p:tgtEl>
                                            <p:attrNameLst>
                                              <p:attrName>ppt_x</p:attrName>
                                              <p:attrName>ppt_y</p:attrName>
                                            </p:attrNameLst>
                                          </p:cBhvr>
                                          <p:rCtr x="4045" y="29167"/>
                                        </p:animMotion>
                                      </p:childTnLst>
                                    </p:cTn>
                                  </p:par>
                                  <p:par>
                                    <p:cTn id="96" presetID="42" presetClass="path" presetSubtype="0" fill="hold" nodeType="withEffect">
                                      <p:stCondLst>
                                        <p:cond delay="0"/>
                                      </p:stCondLst>
                                      <p:childTnLst>
                                        <p:animMotion origin="layout" path="M -4.72222E-6 3.33333E-6 L 0.04619 0.57808 " pathEditMode="relative" rAng="0" ptsTypes="AA">
                                          <p:cBhvr>
                                            <p:cTn id="97" dur="500" spd="-100000" fill="hold"/>
                                            <p:tgtEl>
                                              <p:spTgt spid="188"/>
                                            </p:tgtEl>
                                            <p:attrNameLst>
                                              <p:attrName>ppt_x</p:attrName>
                                              <p:attrName>ppt_y</p:attrName>
                                            </p:attrNameLst>
                                          </p:cBhvr>
                                          <p:rCtr x="2309" y="28889"/>
                                        </p:animMotion>
                                      </p:childTnLst>
                                    </p:cTn>
                                  </p:par>
                                  <p:par>
                                    <p:cTn id="98" presetID="42" presetClass="path" presetSubtype="0" fill="hold" nodeType="withEffect">
                                      <p:stCondLst>
                                        <p:cond delay="0"/>
                                      </p:stCondLst>
                                      <p:childTnLst>
                                        <p:animMotion origin="layout" path="M 2.5E-6 -1.11111E-6 L -0.05191 0.61512 " pathEditMode="relative" rAng="0" ptsTypes="AA">
                                          <p:cBhvr>
                                            <p:cTn id="99" dur="500" spd="-100000" fill="hold"/>
                                            <p:tgtEl>
                                              <p:spTgt spid="191"/>
                                            </p:tgtEl>
                                            <p:attrNameLst>
                                              <p:attrName>ppt_x</p:attrName>
                                              <p:attrName>ppt_y</p:attrName>
                                            </p:attrNameLst>
                                          </p:cBhvr>
                                          <p:rCtr x="-2604" y="30741"/>
                                        </p:animMotion>
                                      </p:childTnLst>
                                    </p:cTn>
                                  </p:par>
                                  <p:par>
                                    <p:cTn id="100" presetID="42" presetClass="path" presetSubtype="0" fill="hold" nodeType="withEffect">
                                      <p:stCondLst>
                                        <p:cond delay="0"/>
                                      </p:stCondLst>
                                      <p:childTnLst>
                                        <p:animMotion origin="layout" path="M -3.88889E-6 -3.7037E-6 L -0.1375 0.75 " pathEditMode="relative" rAng="0" ptsTypes="AA">
                                          <p:cBhvr>
                                            <p:cTn id="101" dur="500" spd="-100000" fill="hold"/>
                                            <p:tgtEl>
                                              <p:spTgt spid="194"/>
                                            </p:tgtEl>
                                            <p:attrNameLst>
                                              <p:attrName>ppt_x</p:attrName>
                                              <p:attrName>ppt_y</p:attrName>
                                            </p:attrNameLst>
                                          </p:cBhvr>
                                          <p:rCtr x="-6875" y="37500"/>
                                        </p:animMotion>
                                      </p:childTnLst>
                                    </p:cTn>
                                  </p:par>
                                  <p:par>
                                    <p:cTn id="102" presetID="42" presetClass="path" presetSubtype="0" fill="hold" nodeType="withEffect">
                                      <p:stCondLst>
                                        <p:cond delay="0"/>
                                      </p:stCondLst>
                                      <p:childTnLst>
                                        <p:animMotion origin="layout" path="M -4.44444E-6 -4.07407E-6 L 0.07709 0.69074 " pathEditMode="relative" rAng="0" ptsTypes="AA">
                                          <p:cBhvr>
                                            <p:cTn id="103" dur="500" spd="-100000" fill="hold"/>
                                            <p:tgtEl>
                                              <p:spTgt spid="197"/>
                                            </p:tgtEl>
                                            <p:attrNameLst>
                                              <p:attrName>ppt_x</p:attrName>
                                              <p:attrName>ppt_y</p:attrName>
                                            </p:attrNameLst>
                                          </p:cBhvr>
                                          <p:rCtr x="3854" y="34537"/>
                                        </p:animMotion>
                                      </p:childTnLst>
                                    </p:cTn>
                                  </p:par>
                                  <p:par>
                                    <p:cTn id="104" presetID="42" presetClass="path" presetSubtype="0" fill="hold" nodeType="withEffect">
                                      <p:stCondLst>
                                        <p:cond delay="0"/>
                                      </p:stCondLst>
                                      <p:childTnLst>
                                        <p:animMotion origin="layout" path="M 1.11111E-6 -6.17284E-7 L -0.16389 0.69012 " pathEditMode="relative" rAng="0" ptsTypes="AA">
                                          <p:cBhvr>
                                            <p:cTn id="105" dur="500" spd="-100000" fill="hold"/>
                                            <p:tgtEl>
                                              <p:spTgt spid="200"/>
                                            </p:tgtEl>
                                            <p:attrNameLst>
                                              <p:attrName>ppt_x</p:attrName>
                                              <p:attrName>ppt_y</p:attrName>
                                            </p:attrNameLst>
                                          </p:cBhvr>
                                          <p:rCtr x="-8194" y="34506"/>
                                        </p:animMotion>
                                      </p:childTnLst>
                                    </p:cTn>
                                  </p:par>
                                </p:childTnLst>
                              </p:cTn>
                            </p:par>
                            <p:par>
                              <p:cTn id="106" fill="hold">
                                <p:stCondLst>
                                  <p:cond delay="2600"/>
                                </p:stCondLst>
                                <p:childTnLst>
                                  <p:par>
                                    <p:cTn id="107" presetID="42" presetClass="entr" presetSubtype="0" fill="hold" grpId="0" nodeType="afterEffect">
                                      <p:stCondLst>
                                        <p:cond delay="0"/>
                                      </p:stCondLst>
                                      <p:childTnLst>
                                        <p:set>
                                          <p:cBhvr>
                                            <p:cTn id="108" dur="1" fill="hold">
                                              <p:stCondLst>
                                                <p:cond delay="0"/>
                                              </p:stCondLst>
                                            </p:cTn>
                                            <p:tgtEl>
                                              <p:spTgt spid="203"/>
                                            </p:tgtEl>
                                            <p:attrNameLst>
                                              <p:attrName>style.visibility</p:attrName>
                                            </p:attrNameLst>
                                          </p:cBhvr>
                                          <p:to>
                                            <p:strVal val="visible"/>
                                          </p:to>
                                        </p:set>
                                        <p:animEffect transition="in" filter="fade">
                                          <p:cBhvr>
                                            <p:cTn id="109" dur="500"/>
                                            <p:tgtEl>
                                              <p:spTgt spid="203"/>
                                            </p:tgtEl>
                                          </p:cBhvr>
                                        </p:animEffect>
                                        <p:anim calcmode="lin" valueType="num">
                                          <p:cBhvr>
                                            <p:cTn id="110" dur="500" fill="hold"/>
                                            <p:tgtEl>
                                              <p:spTgt spid="203"/>
                                            </p:tgtEl>
                                            <p:attrNameLst>
                                              <p:attrName>ppt_x</p:attrName>
                                            </p:attrNameLst>
                                          </p:cBhvr>
                                          <p:tavLst>
                                            <p:tav tm="0">
                                              <p:val>
                                                <p:strVal val="#ppt_x"/>
                                              </p:val>
                                            </p:tav>
                                            <p:tav tm="100000">
                                              <p:val>
                                                <p:strVal val="#ppt_x"/>
                                              </p:val>
                                            </p:tav>
                                          </p:tavLst>
                                        </p:anim>
                                        <p:anim calcmode="lin" valueType="num">
                                          <p:cBhvr>
                                            <p:cTn id="111" dur="500" fill="hold"/>
                                            <p:tgtEl>
                                              <p:spTgt spid="203"/>
                                            </p:tgtEl>
                                            <p:attrNameLst>
                                              <p:attrName>ppt_y</p:attrName>
                                            </p:attrNameLst>
                                          </p:cBhvr>
                                          <p:tavLst>
                                            <p:tav tm="0">
                                              <p:val>
                                                <p:strVal val="#ppt_y+.1"/>
                                              </p:val>
                                            </p:tav>
                                            <p:tav tm="100000">
                                              <p:val>
                                                <p:strVal val="#ppt_y"/>
                                              </p:val>
                                            </p:tav>
                                          </p:tavLst>
                                        </p:anim>
                                      </p:childTnLst>
                                    </p:cTn>
                                  </p:par>
                                </p:childTnLst>
                              </p:cTn>
                            </p:par>
                            <p:par>
                              <p:cTn id="112" fill="hold">
                                <p:stCondLst>
                                  <p:cond delay="3100"/>
                                </p:stCondLst>
                                <p:childTnLst>
                                  <p:par>
                                    <p:cTn id="113" presetID="53" presetClass="entr" presetSubtype="16" fill="hold" nodeType="afterEffect">
                                      <p:stCondLst>
                                        <p:cond delay="0"/>
                                      </p:stCondLst>
                                      <p:childTnLst>
                                        <p:set>
                                          <p:cBhvr>
                                            <p:cTn id="114" dur="1" fill="hold">
                                              <p:stCondLst>
                                                <p:cond delay="0"/>
                                              </p:stCondLst>
                                            </p:cTn>
                                            <p:tgtEl>
                                              <p:spTgt spid="204"/>
                                            </p:tgtEl>
                                            <p:attrNameLst>
                                              <p:attrName>style.visibility</p:attrName>
                                            </p:attrNameLst>
                                          </p:cBhvr>
                                          <p:to>
                                            <p:strVal val="visible"/>
                                          </p:to>
                                        </p:set>
                                        <p:anim calcmode="lin" valueType="num">
                                          <p:cBhvr>
                                            <p:cTn id="115" dur="500" fill="hold"/>
                                            <p:tgtEl>
                                              <p:spTgt spid="204"/>
                                            </p:tgtEl>
                                            <p:attrNameLst>
                                              <p:attrName>ppt_w</p:attrName>
                                            </p:attrNameLst>
                                          </p:cBhvr>
                                          <p:tavLst>
                                            <p:tav tm="0">
                                              <p:val>
                                                <p:fltVal val="0"/>
                                              </p:val>
                                            </p:tav>
                                            <p:tav tm="100000">
                                              <p:val>
                                                <p:strVal val="#ppt_w"/>
                                              </p:val>
                                            </p:tav>
                                          </p:tavLst>
                                        </p:anim>
                                        <p:anim calcmode="lin" valueType="num">
                                          <p:cBhvr>
                                            <p:cTn id="116" dur="500" fill="hold"/>
                                            <p:tgtEl>
                                              <p:spTgt spid="204"/>
                                            </p:tgtEl>
                                            <p:attrNameLst>
                                              <p:attrName>ppt_h</p:attrName>
                                            </p:attrNameLst>
                                          </p:cBhvr>
                                          <p:tavLst>
                                            <p:tav tm="0">
                                              <p:val>
                                                <p:fltVal val="0"/>
                                              </p:val>
                                            </p:tav>
                                            <p:tav tm="100000">
                                              <p:val>
                                                <p:strVal val="#ppt_h"/>
                                              </p:val>
                                            </p:tav>
                                          </p:tavLst>
                                        </p:anim>
                                        <p:animEffect transition="in" filter="fade">
                                          <p:cBhvr>
                                            <p:cTn id="117" dur="500"/>
                                            <p:tgtEl>
                                              <p:spTgt spid="204"/>
                                            </p:tgtEl>
                                          </p:cBhvr>
                                        </p:animEffect>
                                      </p:childTnLst>
                                    </p:cTn>
                                  </p:par>
                                  <p:par>
                                    <p:cTn id="118" presetID="53" presetClass="entr" presetSubtype="16" fill="hold" nodeType="withEffect">
                                      <p:stCondLst>
                                        <p:cond delay="0"/>
                                      </p:stCondLst>
                                      <p:childTnLst>
                                        <p:set>
                                          <p:cBhvr>
                                            <p:cTn id="119" dur="1" fill="hold">
                                              <p:stCondLst>
                                                <p:cond delay="0"/>
                                              </p:stCondLst>
                                            </p:cTn>
                                            <p:tgtEl>
                                              <p:spTgt spid="207"/>
                                            </p:tgtEl>
                                            <p:attrNameLst>
                                              <p:attrName>style.visibility</p:attrName>
                                            </p:attrNameLst>
                                          </p:cBhvr>
                                          <p:to>
                                            <p:strVal val="visible"/>
                                          </p:to>
                                        </p:set>
                                        <p:anim calcmode="lin" valueType="num">
                                          <p:cBhvr>
                                            <p:cTn id="120" dur="500" fill="hold"/>
                                            <p:tgtEl>
                                              <p:spTgt spid="207"/>
                                            </p:tgtEl>
                                            <p:attrNameLst>
                                              <p:attrName>ppt_w</p:attrName>
                                            </p:attrNameLst>
                                          </p:cBhvr>
                                          <p:tavLst>
                                            <p:tav tm="0">
                                              <p:val>
                                                <p:fltVal val="0"/>
                                              </p:val>
                                            </p:tav>
                                            <p:tav tm="100000">
                                              <p:val>
                                                <p:strVal val="#ppt_w"/>
                                              </p:val>
                                            </p:tav>
                                          </p:tavLst>
                                        </p:anim>
                                        <p:anim calcmode="lin" valueType="num">
                                          <p:cBhvr>
                                            <p:cTn id="121" dur="500" fill="hold"/>
                                            <p:tgtEl>
                                              <p:spTgt spid="207"/>
                                            </p:tgtEl>
                                            <p:attrNameLst>
                                              <p:attrName>ppt_h</p:attrName>
                                            </p:attrNameLst>
                                          </p:cBhvr>
                                          <p:tavLst>
                                            <p:tav tm="0">
                                              <p:val>
                                                <p:fltVal val="0"/>
                                              </p:val>
                                            </p:tav>
                                            <p:tav tm="100000">
                                              <p:val>
                                                <p:strVal val="#ppt_h"/>
                                              </p:val>
                                            </p:tav>
                                          </p:tavLst>
                                        </p:anim>
                                        <p:animEffect transition="in" filter="fade">
                                          <p:cBhvr>
                                            <p:cTn id="122" dur="500"/>
                                            <p:tgtEl>
                                              <p:spTgt spid="207"/>
                                            </p:tgtEl>
                                          </p:cBhvr>
                                        </p:animEffect>
                                      </p:childTnLst>
                                    </p:cTn>
                                  </p:par>
                                  <p:par>
                                    <p:cTn id="123" presetID="53" presetClass="entr" presetSubtype="16" fill="hold" nodeType="withEffect">
                                      <p:stCondLst>
                                        <p:cond delay="0"/>
                                      </p:stCondLst>
                                      <p:childTnLst>
                                        <p:set>
                                          <p:cBhvr>
                                            <p:cTn id="124" dur="1" fill="hold">
                                              <p:stCondLst>
                                                <p:cond delay="0"/>
                                              </p:stCondLst>
                                            </p:cTn>
                                            <p:tgtEl>
                                              <p:spTgt spid="210"/>
                                            </p:tgtEl>
                                            <p:attrNameLst>
                                              <p:attrName>style.visibility</p:attrName>
                                            </p:attrNameLst>
                                          </p:cBhvr>
                                          <p:to>
                                            <p:strVal val="visible"/>
                                          </p:to>
                                        </p:set>
                                        <p:anim calcmode="lin" valueType="num">
                                          <p:cBhvr>
                                            <p:cTn id="125" dur="500" fill="hold"/>
                                            <p:tgtEl>
                                              <p:spTgt spid="210"/>
                                            </p:tgtEl>
                                            <p:attrNameLst>
                                              <p:attrName>ppt_w</p:attrName>
                                            </p:attrNameLst>
                                          </p:cBhvr>
                                          <p:tavLst>
                                            <p:tav tm="0">
                                              <p:val>
                                                <p:fltVal val="0"/>
                                              </p:val>
                                            </p:tav>
                                            <p:tav tm="100000">
                                              <p:val>
                                                <p:strVal val="#ppt_w"/>
                                              </p:val>
                                            </p:tav>
                                          </p:tavLst>
                                        </p:anim>
                                        <p:anim calcmode="lin" valueType="num">
                                          <p:cBhvr>
                                            <p:cTn id="126" dur="500" fill="hold"/>
                                            <p:tgtEl>
                                              <p:spTgt spid="210"/>
                                            </p:tgtEl>
                                            <p:attrNameLst>
                                              <p:attrName>ppt_h</p:attrName>
                                            </p:attrNameLst>
                                          </p:cBhvr>
                                          <p:tavLst>
                                            <p:tav tm="0">
                                              <p:val>
                                                <p:fltVal val="0"/>
                                              </p:val>
                                            </p:tav>
                                            <p:tav tm="100000">
                                              <p:val>
                                                <p:strVal val="#ppt_h"/>
                                              </p:val>
                                            </p:tav>
                                          </p:tavLst>
                                        </p:anim>
                                        <p:animEffect transition="in" filter="fade">
                                          <p:cBhvr>
                                            <p:cTn id="127" dur="500"/>
                                            <p:tgtEl>
                                              <p:spTgt spid="210"/>
                                            </p:tgtEl>
                                          </p:cBhvr>
                                        </p:animEffect>
                                      </p:childTnLst>
                                    </p:cTn>
                                  </p:par>
                                  <p:par>
                                    <p:cTn id="128" presetID="53" presetClass="entr" presetSubtype="16" fill="hold" nodeType="withEffect">
                                      <p:stCondLst>
                                        <p:cond delay="0"/>
                                      </p:stCondLst>
                                      <p:childTnLst>
                                        <p:set>
                                          <p:cBhvr>
                                            <p:cTn id="129" dur="1" fill="hold">
                                              <p:stCondLst>
                                                <p:cond delay="0"/>
                                              </p:stCondLst>
                                            </p:cTn>
                                            <p:tgtEl>
                                              <p:spTgt spid="213"/>
                                            </p:tgtEl>
                                            <p:attrNameLst>
                                              <p:attrName>style.visibility</p:attrName>
                                            </p:attrNameLst>
                                          </p:cBhvr>
                                          <p:to>
                                            <p:strVal val="visible"/>
                                          </p:to>
                                        </p:set>
                                        <p:anim calcmode="lin" valueType="num">
                                          <p:cBhvr>
                                            <p:cTn id="130" dur="500" fill="hold"/>
                                            <p:tgtEl>
                                              <p:spTgt spid="213"/>
                                            </p:tgtEl>
                                            <p:attrNameLst>
                                              <p:attrName>ppt_w</p:attrName>
                                            </p:attrNameLst>
                                          </p:cBhvr>
                                          <p:tavLst>
                                            <p:tav tm="0">
                                              <p:val>
                                                <p:fltVal val="0"/>
                                              </p:val>
                                            </p:tav>
                                            <p:tav tm="100000">
                                              <p:val>
                                                <p:strVal val="#ppt_w"/>
                                              </p:val>
                                            </p:tav>
                                          </p:tavLst>
                                        </p:anim>
                                        <p:anim calcmode="lin" valueType="num">
                                          <p:cBhvr>
                                            <p:cTn id="131" dur="500" fill="hold"/>
                                            <p:tgtEl>
                                              <p:spTgt spid="213"/>
                                            </p:tgtEl>
                                            <p:attrNameLst>
                                              <p:attrName>ppt_h</p:attrName>
                                            </p:attrNameLst>
                                          </p:cBhvr>
                                          <p:tavLst>
                                            <p:tav tm="0">
                                              <p:val>
                                                <p:fltVal val="0"/>
                                              </p:val>
                                            </p:tav>
                                            <p:tav tm="100000">
                                              <p:val>
                                                <p:strVal val="#ppt_h"/>
                                              </p:val>
                                            </p:tav>
                                          </p:tavLst>
                                        </p:anim>
                                        <p:animEffect transition="in" filter="fade">
                                          <p:cBhvr>
                                            <p:cTn id="132" dur="500"/>
                                            <p:tgtEl>
                                              <p:spTgt spid="213"/>
                                            </p:tgtEl>
                                          </p:cBhvr>
                                        </p:animEffect>
                                      </p:childTnLst>
                                    </p:cTn>
                                  </p:par>
                                  <p:par>
                                    <p:cTn id="133" presetID="53" presetClass="entr" presetSubtype="16" fill="hold" nodeType="withEffect">
                                      <p:stCondLst>
                                        <p:cond delay="0"/>
                                      </p:stCondLst>
                                      <p:childTnLst>
                                        <p:set>
                                          <p:cBhvr>
                                            <p:cTn id="134" dur="1" fill="hold">
                                              <p:stCondLst>
                                                <p:cond delay="0"/>
                                              </p:stCondLst>
                                            </p:cTn>
                                            <p:tgtEl>
                                              <p:spTgt spid="281"/>
                                            </p:tgtEl>
                                            <p:attrNameLst>
                                              <p:attrName>style.visibility</p:attrName>
                                            </p:attrNameLst>
                                          </p:cBhvr>
                                          <p:to>
                                            <p:strVal val="visible"/>
                                          </p:to>
                                        </p:set>
                                        <p:anim calcmode="lin" valueType="num">
                                          <p:cBhvr>
                                            <p:cTn id="135" dur="500" fill="hold"/>
                                            <p:tgtEl>
                                              <p:spTgt spid="281"/>
                                            </p:tgtEl>
                                            <p:attrNameLst>
                                              <p:attrName>ppt_w</p:attrName>
                                            </p:attrNameLst>
                                          </p:cBhvr>
                                          <p:tavLst>
                                            <p:tav tm="0">
                                              <p:val>
                                                <p:fltVal val="0"/>
                                              </p:val>
                                            </p:tav>
                                            <p:tav tm="100000">
                                              <p:val>
                                                <p:strVal val="#ppt_w"/>
                                              </p:val>
                                            </p:tav>
                                          </p:tavLst>
                                        </p:anim>
                                        <p:anim calcmode="lin" valueType="num">
                                          <p:cBhvr>
                                            <p:cTn id="136" dur="500" fill="hold"/>
                                            <p:tgtEl>
                                              <p:spTgt spid="281"/>
                                            </p:tgtEl>
                                            <p:attrNameLst>
                                              <p:attrName>ppt_h</p:attrName>
                                            </p:attrNameLst>
                                          </p:cBhvr>
                                          <p:tavLst>
                                            <p:tav tm="0">
                                              <p:val>
                                                <p:fltVal val="0"/>
                                              </p:val>
                                            </p:tav>
                                            <p:tav tm="100000">
                                              <p:val>
                                                <p:strVal val="#ppt_h"/>
                                              </p:val>
                                            </p:tav>
                                          </p:tavLst>
                                        </p:anim>
                                        <p:animEffect transition="in" filter="fade">
                                          <p:cBhvr>
                                            <p:cTn id="137" dur="500"/>
                                            <p:tgtEl>
                                              <p:spTgt spid="281"/>
                                            </p:tgtEl>
                                          </p:cBhvr>
                                        </p:animEffect>
                                      </p:childTnLst>
                                    </p:cTn>
                                  </p:par>
                                  <p:par>
                                    <p:cTn id="138" presetID="53" presetClass="entr" presetSubtype="16" fill="hold" nodeType="withEffect">
                                      <p:stCondLst>
                                        <p:cond delay="0"/>
                                      </p:stCondLst>
                                      <p:childTnLst>
                                        <p:set>
                                          <p:cBhvr>
                                            <p:cTn id="139" dur="1" fill="hold">
                                              <p:stCondLst>
                                                <p:cond delay="0"/>
                                              </p:stCondLst>
                                            </p:cTn>
                                            <p:tgtEl>
                                              <p:spTgt spid="216"/>
                                            </p:tgtEl>
                                            <p:attrNameLst>
                                              <p:attrName>style.visibility</p:attrName>
                                            </p:attrNameLst>
                                          </p:cBhvr>
                                          <p:to>
                                            <p:strVal val="visible"/>
                                          </p:to>
                                        </p:set>
                                        <p:anim calcmode="lin" valueType="num">
                                          <p:cBhvr>
                                            <p:cTn id="140" dur="500" fill="hold"/>
                                            <p:tgtEl>
                                              <p:spTgt spid="216"/>
                                            </p:tgtEl>
                                            <p:attrNameLst>
                                              <p:attrName>ppt_w</p:attrName>
                                            </p:attrNameLst>
                                          </p:cBhvr>
                                          <p:tavLst>
                                            <p:tav tm="0">
                                              <p:val>
                                                <p:fltVal val="0"/>
                                              </p:val>
                                            </p:tav>
                                            <p:tav tm="100000">
                                              <p:val>
                                                <p:strVal val="#ppt_w"/>
                                              </p:val>
                                            </p:tav>
                                          </p:tavLst>
                                        </p:anim>
                                        <p:anim calcmode="lin" valueType="num">
                                          <p:cBhvr>
                                            <p:cTn id="141" dur="500" fill="hold"/>
                                            <p:tgtEl>
                                              <p:spTgt spid="216"/>
                                            </p:tgtEl>
                                            <p:attrNameLst>
                                              <p:attrName>ppt_h</p:attrName>
                                            </p:attrNameLst>
                                          </p:cBhvr>
                                          <p:tavLst>
                                            <p:tav tm="0">
                                              <p:val>
                                                <p:fltVal val="0"/>
                                              </p:val>
                                            </p:tav>
                                            <p:tav tm="100000">
                                              <p:val>
                                                <p:strVal val="#ppt_h"/>
                                              </p:val>
                                            </p:tav>
                                          </p:tavLst>
                                        </p:anim>
                                        <p:animEffect transition="in" filter="fade">
                                          <p:cBhvr>
                                            <p:cTn id="142" dur="500"/>
                                            <p:tgtEl>
                                              <p:spTgt spid="216"/>
                                            </p:tgtEl>
                                          </p:cBhvr>
                                        </p:animEffect>
                                      </p:childTnLst>
                                    </p:cTn>
                                  </p:par>
                                  <p:par>
                                    <p:cTn id="143" presetID="53" presetClass="entr" presetSubtype="16" fill="hold" nodeType="withEffect">
                                      <p:stCondLst>
                                        <p:cond delay="0"/>
                                      </p:stCondLst>
                                      <p:childTnLst>
                                        <p:set>
                                          <p:cBhvr>
                                            <p:cTn id="144" dur="1" fill="hold">
                                              <p:stCondLst>
                                                <p:cond delay="0"/>
                                              </p:stCondLst>
                                            </p:cTn>
                                            <p:tgtEl>
                                              <p:spTgt spid="219"/>
                                            </p:tgtEl>
                                            <p:attrNameLst>
                                              <p:attrName>style.visibility</p:attrName>
                                            </p:attrNameLst>
                                          </p:cBhvr>
                                          <p:to>
                                            <p:strVal val="visible"/>
                                          </p:to>
                                        </p:set>
                                        <p:anim calcmode="lin" valueType="num">
                                          <p:cBhvr>
                                            <p:cTn id="145" dur="500" fill="hold"/>
                                            <p:tgtEl>
                                              <p:spTgt spid="219"/>
                                            </p:tgtEl>
                                            <p:attrNameLst>
                                              <p:attrName>ppt_w</p:attrName>
                                            </p:attrNameLst>
                                          </p:cBhvr>
                                          <p:tavLst>
                                            <p:tav tm="0">
                                              <p:val>
                                                <p:fltVal val="0"/>
                                              </p:val>
                                            </p:tav>
                                            <p:tav tm="100000">
                                              <p:val>
                                                <p:strVal val="#ppt_w"/>
                                              </p:val>
                                            </p:tav>
                                          </p:tavLst>
                                        </p:anim>
                                        <p:anim calcmode="lin" valueType="num">
                                          <p:cBhvr>
                                            <p:cTn id="146" dur="500" fill="hold"/>
                                            <p:tgtEl>
                                              <p:spTgt spid="219"/>
                                            </p:tgtEl>
                                            <p:attrNameLst>
                                              <p:attrName>ppt_h</p:attrName>
                                            </p:attrNameLst>
                                          </p:cBhvr>
                                          <p:tavLst>
                                            <p:tav tm="0">
                                              <p:val>
                                                <p:fltVal val="0"/>
                                              </p:val>
                                            </p:tav>
                                            <p:tav tm="100000">
                                              <p:val>
                                                <p:strVal val="#ppt_h"/>
                                              </p:val>
                                            </p:tav>
                                          </p:tavLst>
                                        </p:anim>
                                        <p:animEffect transition="in" filter="fade">
                                          <p:cBhvr>
                                            <p:cTn id="147" dur="500"/>
                                            <p:tgtEl>
                                              <p:spTgt spid="219"/>
                                            </p:tgtEl>
                                          </p:cBhvr>
                                        </p:animEffect>
                                      </p:childTnLst>
                                    </p:cTn>
                                  </p:par>
                                  <p:par>
                                    <p:cTn id="148" presetID="53" presetClass="entr" presetSubtype="16" fill="hold" nodeType="withEffect">
                                      <p:stCondLst>
                                        <p:cond delay="0"/>
                                      </p:stCondLst>
                                      <p:childTnLst>
                                        <p:set>
                                          <p:cBhvr>
                                            <p:cTn id="149" dur="1" fill="hold">
                                              <p:stCondLst>
                                                <p:cond delay="0"/>
                                              </p:stCondLst>
                                            </p:cTn>
                                            <p:tgtEl>
                                              <p:spTgt spid="284"/>
                                            </p:tgtEl>
                                            <p:attrNameLst>
                                              <p:attrName>style.visibility</p:attrName>
                                            </p:attrNameLst>
                                          </p:cBhvr>
                                          <p:to>
                                            <p:strVal val="visible"/>
                                          </p:to>
                                        </p:set>
                                        <p:anim calcmode="lin" valueType="num">
                                          <p:cBhvr>
                                            <p:cTn id="150" dur="500" fill="hold"/>
                                            <p:tgtEl>
                                              <p:spTgt spid="284"/>
                                            </p:tgtEl>
                                            <p:attrNameLst>
                                              <p:attrName>ppt_w</p:attrName>
                                            </p:attrNameLst>
                                          </p:cBhvr>
                                          <p:tavLst>
                                            <p:tav tm="0">
                                              <p:val>
                                                <p:fltVal val="0"/>
                                              </p:val>
                                            </p:tav>
                                            <p:tav tm="100000">
                                              <p:val>
                                                <p:strVal val="#ppt_w"/>
                                              </p:val>
                                            </p:tav>
                                          </p:tavLst>
                                        </p:anim>
                                        <p:anim calcmode="lin" valueType="num">
                                          <p:cBhvr>
                                            <p:cTn id="151" dur="500" fill="hold"/>
                                            <p:tgtEl>
                                              <p:spTgt spid="284"/>
                                            </p:tgtEl>
                                            <p:attrNameLst>
                                              <p:attrName>ppt_h</p:attrName>
                                            </p:attrNameLst>
                                          </p:cBhvr>
                                          <p:tavLst>
                                            <p:tav tm="0">
                                              <p:val>
                                                <p:fltVal val="0"/>
                                              </p:val>
                                            </p:tav>
                                            <p:tav tm="100000">
                                              <p:val>
                                                <p:strVal val="#ppt_h"/>
                                              </p:val>
                                            </p:tav>
                                          </p:tavLst>
                                        </p:anim>
                                        <p:animEffect transition="in" filter="fade">
                                          <p:cBhvr>
                                            <p:cTn id="152" dur="500"/>
                                            <p:tgtEl>
                                              <p:spTgt spid="284"/>
                                            </p:tgtEl>
                                          </p:cBhvr>
                                        </p:animEffect>
                                      </p:childTnLst>
                                    </p:cTn>
                                  </p:par>
                                  <p:par>
                                    <p:cTn id="153" presetID="53" presetClass="entr" presetSubtype="16" fill="hold" nodeType="withEffect">
                                      <p:stCondLst>
                                        <p:cond delay="0"/>
                                      </p:stCondLst>
                                      <p:childTnLst>
                                        <p:set>
                                          <p:cBhvr>
                                            <p:cTn id="154" dur="1" fill="hold">
                                              <p:stCondLst>
                                                <p:cond delay="0"/>
                                              </p:stCondLst>
                                            </p:cTn>
                                            <p:tgtEl>
                                              <p:spTgt spid="222"/>
                                            </p:tgtEl>
                                            <p:attrNameLst>
                                              <p:attrName>style.visibility</p:attrName>
                                            </p:attrNameLst>
                                          </p:cBhvr>
                                          <p:to>
                                            <p:strVal val="visible"/>
                                          </p:to>
                                        </p:set>
                                        <p:anim calcmode="lin" valueType="num">
                                          <p:cBhvr>
                                            <p:cTn id="155" dur="500" fill="hold"/>
                                            <p:tgtEl>
                                              <p:spTgt spid="222"/>
                                            </p:tgtEl>
                                            <p:attrNameLst>
                                              <p:attrName>ppt_w</p:attrName>
                                            </p:attrNameLst>
                                          </p:cBhvr>
                                          <p:tavLst>
                                            <p:tav tm="0">
                                              <p:val>
                                                <p:fltVal val="0"/>
                                              </p:val>
                                            </p:tav>
                                            <p:tav tm="100000">
                                              <p:val>
                                                <p:strVal val="#ppt_w"/>
                                              </p:val>
                                            </p:tav>
                                          </p:tavLst>
                                        </p:anim>
                                        <p:anim calcmode="lin" valueType="num">
                                          <p:cBhvr>
                                            <p:cTn id="156" dur="500" fill="hold"/>
                                            <p:tgtEl>
                                              <p:spTgt spid="222"/>
                                            </p:tgtEl>
                                            <p:attrNameLst>
                                              <p:attrName>ppt_h</p:attrName>
                                            </p:attrNameLst>
                                          </p:cBhvr>
                                          <p:tavLst>
                                            <p:tav tm="0">
                                              <p:val>
                                                <p:fltVal val="0"/>
                                              </p:val>
                                            </p:tav>
                                            <p:tav tm="100000">
                                              <p:val>
                                                <p:strVal val="#ppt_h"/>
                                              </p:val>
                                            </p:tav>
                                          </p:tavLst>
                                        </p:anim>
                                        <p:animEffect transition="in" filter="fade">
                                          <p:cBhvr>
                                            <p:cTn id="157" dur="500"/>
                                            <p:tgtEl>
                                              <p:spTgt spid="222"/>
                                            </p:tgtEl>
                                          </p:cBhvr>
                                        </p:animEffect>
                                      </p:childTnLst>
                                    </p:cTn>
                                  </p:par>
                                  <p:par>
                                    <p:cTn id="158" presetID="53" presetClass="entr" presetSubtype="16" fill="hold" nodeType="withEffect">
                                      <p:stCondLst>
                                        <p:cond delay="0"/>
                                      </p:stCondLst>
                                      <p:childTnLst>
                                        <p:set>
                                          <p:cBhvr>
                                            <p:cTn id="159" dur="1" fill="hold">
                                              <p:stCondLst>
                                                <p:cond delay="0"/>
                                              </p:stCondLst>
                                            </p:cTn>
                                            <p:tgtEl>
                                              <p:spTgt spid="225"/>
                                            </p:tgtEl>
                                            <p:attrNameLst>
                                              <p:attrName>style.visibility</p:attrName>
                                            </p:attrNameLst>
                                          </p:cBhvr>
                                          <p:to>
                                            <p:strVal val="visible"/>
                                          </p:to>
                                        </p:set>
                                        <p:anim calcmode="lin" valueType="num">
                                          <p:cBhvr>
                                            <p:cTn id="160" dur="500" fill="hold"/>
                                            <p:tgtEl>
                                              <p:spTgt spid="225"/>
                                            </p:tgtEl>
                                            <p:attrNameLst>
                                              <p:attrName>ppt_w</p:attrName>
                                            </p:attrNameLst>
                                          </p:cBhvr>
                                          <p:tavLst>
                                            <p:tav tm="0">
                                              <p:val>
                                                <p:fltVal val="0"/>
                                              </p:val>
                                            </p:tav>
                                            <p:tav tm="100000">
                                              <p:val>
                                                <p:strVal val="#ppt_w"/>
                                              </p:val>
                                            </p:tav>
                                          </p:tavLst>
                                        </p:anim>
                                        <p:anim calcmode="lin" valueType="num">
                                          <p:cBhvr>
                                            <p:cTn id="161" dur="500" fill="hold"/>
                                            <p:tgtEl>
                                              <p:spTgt spid="225"/>
                                            </p:tgtEl>
                                            <p:attrNameLst>
                                              <p:attrName>ppt_h</p:attrName>
                                            </p:attrNameLst>
                                          </p:cBhvr>
                                          <p:tavLst>
                                            <p:tav tm="0">
                                              <p:val>
                                                <p:fltVal val="0"/>
                                              </p:val>
                                            </p:tav>
                                            <p:tav tm="100000">
                                              <p:val>
                                                <p:strVal val="#ppt_h"/>
                                              </p:val>
                                            </p:tav>
                                          </p:tavLst>
                                        </p:anim>
                                        <p:animEffect transition="in" filter="fade">
                                          <p:cBhvr>
                                            <p:cTn id="162" dur="500"/>
                                            <p:tgtEl>
                                              <p:spTgt spid="225"/>
                                            </p:tgtEl>
                                          </p:cBhvr>
                                        </p:animEffect>
                                      </p:childTnLst>
                                    </p:cTn>
                                  </p:par>
                                  <p:par>
                                    <p:cTn id="163" presetID="42" presetClass="path" presetSubtype="0" fill="hold" nodeType="withEffect">
                                      <p:stCondLst>
                                        <p:cond delay="0"/>
                                      </p:stCondLst>
                                      <p:childTnLst>
                                        <p:animMotion origin="layout" path="M -2.77778E-7 -1.60494E-6 L 0.16788 0.62624 " pathEditMode="relative" rAng="0" ptsTypes="AA">
                                          <p:cBhvr>
                                            <p:cTn id="164" dur="500" spd="-100000" fill="hold"/>
                                            <p:tgtEl>
                                              <p:spTgt spid="204"/>
                                            </p:tgtEl>
                                            <p:attrNameLst>
                                              <p:attrName>ppt_x</p:attrName>
                                              <p:attrName>ppt_y</p:attrName>
                                            </p:attrNameLst>
                                          </p:cBhvr>
                                          <p:rCtr x="8385" y="31296"/>
                                        </p:animMotion>
                                      </p:childTnLst>
                                    </p:cTn>
                                  </p:par>
                                  <p:par>
                                    <p:cTn id="165" presetID="42" presetClass="path" presetSubtype="0" fill="hold" nodeType="withEffect">
                                      <p:stCondLst>
                                        <p:cond delay="0"/>
                                      </p:stCondLst>
                                      <p:childTnLst>
                                        <p:animMotion origin="layout" path="M 1.38889E-6 -2.96296E-6 L -0.24583 0.48704 " pathEditMode="relative" rAng="0" ptsTypes="AA">
                                          <p:cBhvr>
                                            <p:cTn id="166" dur="500" spd="-100000" fill="hold"/>
                                            <p:tgtEl>
                                              <p:spTgt spid="207"/>
                                            </p:tgtEl>
                                            <p:attrNameLst>
                                              <p:attrName>ppt_x</p:attrName>
                                              <p:attrName>ppt_y</p:attrName>
                                            </p:attrNameLst>
                                          </p:cBhvr>
                                          <p:rCtr x="-12292" y="24352"/>
                                        </p:animMotion>
                                      </p:childTnLst>
                                    </p:cTn>
                                  </p:par>
                                  <p:par>
                                    <p:cTn id="167" presetID="42" presetClass="path" presetSubtype="0" fill="hold" nodeType="withEffect">
                                      <p:stCondLst>
                                        <p:cond delay="0"/>
                                      </p:stCondLst>
                                      <p:childTnLst>
                                        <p:animMotion origin="layout" path="M 3.88889E-6 3.20988E-6 L -0.13125 0.61296 " pathEditMode="relative" rAng="0" ptsTypes="AA">
                                          <p:cBhvr>
                                            <p:cTn id="168" dur="500" spd="-100000" fill="hold"/>
                                            <p:tgtEl>
                                              <p:spTgt spid="210"/>
                                            </p:tgtEl>
                                            <p:attrNameLst>
                                              <p:attrName>ppt_x</p:attrName>
                                              <p:attrName>ppt_y</p:attrName>
                                            </p:attrNameLst>
                                          </p:cBhvr>
                                          <p:rCtr x="-6562" y="30648"/>
                                        </p:animMotion>
                                      </p:childTnLst>
                                    </p:cTn>
                                  </p:par>
                                  <p:par>
                                    <p:cTn id="169" presetID="42" presetClass="path" presetSubtype="0" fill="hold" nodeType="withEffect">
                                      <p:stCondLst>
                                        <p:cond delay="0"/>
                                      </p:stCondLst>
                                      <p:childTnLst>
                                        <p:animMotion origin="layout" path="M 5E-6 4.32099E-6 L 0.27987 0.60648 " pathEditMode="relative" rAng="0" ptsTypes="AA">
                                          <p:cBhvr>
                                            <p:cTn id="170" dur="500" spd="-100000" fill="hold"/>
                                            <p:tgtEl>
                                              <p:spTgt spid="213"/>
                                            </p:tgtEl>
                                            <p:attrNameLst>
                                              <p:attrName>ppt_x</p:attrName>
                                              <p:attrName>ppt_y</p:attrName>
                                            </p:attrNameLst>
                                          </p:cBhvr>
                                          <p:rCtr x="13993" y="30309"/>
                                        </p:animMotion>
                                      </p:childTnLst>
                                    </p:cTn>
                                  </p:par>
                                  <p:par>
                                    <p:cTn id="171" presetID="42" presetClass="path" presetSubtype="0" fill="hold" nodeType="withEffect">
                                      <p:stCondLst>
                                        <p:cond delay="0"/>
                                      </p:stCondLst>
                                      <p:childTnLst>
                                        <p:animMotion origin="layout" path="M -3.61111E-6 -9.87654E-7 L 0.08091 0.58364 " pathEditMode="relative" rAng="0" ptsTypes="AA">
                                          <p:cBhvr>
                                            <p:cTn id="172" dur="500" spd="-100000" fill="hold"/>
                                            <p:tgtEl>
                                              <p:spTgt spid="281"/>
                                            </p:tgtEl>
                                            <p:attrNameLst>
                                              <p:attrName>ppt_x</p:attrName>
                                              <p:attrName>ppt_y</p:attrName>
                                            </p:attrNameLst>
                                          </p:cBhvr>
                                          <p:rCtr x="4045" y="29167"/>
                                        </p:animMotion>
                                      </p:childTnLst>
                                    </p:cTn>
                                  </p:par>
                                  <p:par>
                                    <p:cTn id="173" presetID="42" presetClass="path" presetSubtype="0" fill="hold" nodeType="withEffect">
                                      <p:stCondLst>
                                        <p:cond delay="0"/>
                                      </p:stCondLst>
                                      <p:childTnLst>
                                        <p:animMotion origin="layout" path="M -4.72222E-6 3.33333E-6 L 0.04619 0.57808 " pathEditMode="relative" rAng="0" ptsTypes="AA">
                                          <p:cBhvr>
                                            <p:cTn id="174" dur="500" spd="-100000" fill="hold"/>
                                            <p:tgtEl>
                                              <p:spTgt spid="216"/>
                                            </p:tgtEl>
                                            <p:attrNameLst>
                                              <p:attrName>ppt_x</p:attrName>
                                              <p:attrName>ppt_y</p:attrName>
                                            </p:attrNameLst>
                                          </p:cBhvr>
                                          <p:rCtr x="2309" y="28889"/>
                                        </p:animMotion>
                                      </p:childTnLst>
                                    </p:cTn>
                                  </p:par>
                                  <p:par>
                                    <p:cTn id="175" presetID="42" presetClass="path" presetSubtype="0" fill="hold" nodeType="withEffect">
                                      <p:stCondLst>
                                        <p:cond delay="0"/>
                                      </p:stCondLst>
                                      <p:childTnLst>
                                        <p:animMotion origin="layout" path="M 2.5E-6 -1.11111E-6 L -0.05191 0.61512 " pathEditMode="relative" rAng="0" ptsTypes="AA">
                                          <p:cBhvr>
                                            <p:cTn id="176" dur="500" spd="-100000" fill="hold"/>
                                            <p:tgtEl>
                                              <p:spTgt spid="219"/>
                                            </p:tgtEl>
                                            <p:attrNameLst>
                                              <p:attrName>ppt_x</p:attrName>
                                              <p:attrName>ppt_y</p:attrName>
                                            </p:attrNameLst>
                                          </p:cBhvr>
                                          <p:rCtr x="-2604" y="30741"/>
                                        </p:animMotion>
                                      </p:childTnLst>
                                    </p:cTn>
                                  </p:par>
                                  <p:par>
                                    <p:cTn id="177" presetID="42" presetClass="path" presetSubtype="0" fill="hold" nodeType="withEffect">
                                      <p:stCondLst>
                                        <p:cond delay="0"/>
                                      </p:stCondLst>
                                      <p:childTnLst>
                                        <p:animMotion origin="layout" path="M -3.88889E-6 -3.7037E-6 L -0.1375 0.75 " pathEditMode="relative" rAng="0" ptsTypes="AA">
                                          <p:cBhvr>
                                            <p:cTn id="178" dur="500" spd="-100000" fill="hold"/>
                                            <p:tgtEl>
                                              <p:spTgt spid="284"/>
                                            </p:tgtEl>
                                            <p:attrNameLst>
                                              <p:attrName>ppt_x</p:attrName>
                                              <p:attrName>ppt_y</p:attrName>
                                            </p:attrNameLst>
                                          </p:cBhvr>
                                          <p:rCtr x="-6875" y="37500"/>
                                        </p:animMotion>
                                      </p:childTnLst>
                                    </p:cTn>
                                  </p:par>
                                  <p:par>
                                    <p:cTn id="179" presetID="42" presetClass="path" presetSubtype="0" fill="hold" nodeType="withEffect">
                                      <p:stCondLst>
                                        <p:cond delay="0"/>
                                      </p:stCondLst>
                                      <p:childTnLst>
                                        <p:animMotion origin="layout" path="M -4.44444E-6 -4.07407E-6 L 0.07709 0.69074 " pathEditMode="relative" rAng="0" ptsTypes="AA">
                                          <p:cBhvr>
                                            <p:cTn id="180" dur="500" spd="-100000" fill="hold"/>
                                            <p:tgtEl>
                                              <p:spTgt spid="222"/>
                                            </p:tgtEl>
                                            <p:attrNameLst>
                                              <p:attrName>ppt_x</p:attrName>
                                              <p:attrName>ppt_y</p:attrName>
                                            </p:attrNameLst>
                                          </p:cBhvr>
                                          <p:rCtr x="3854" y="34537"/>
                                        </p:animMotion>
                                      </p:childTnLst>
                                    </p:cTn>
                                  </p:par>
                                  <p:par>
                                    <p:cTn id="181" presetID="42" presetClass="path" presetSubtype="0" fill="hold" nodeType="withEffect">
                                      <p:stCondLst>
                                        <p:cond delay="0"/>
                                      </p:stCondLst>
                                      <p:childTnLst>
                                        <p:animMotion origin="layout" path="M 1.11111E-6 -6.17284E-7 L -0.16389 0.69012 " pathEditMode="relative" rAng="0" ptsTypes="AA">
                                          <p:cBhvr>
                                            <p:cTn id="182" dur="500" spd="-100000" fill="hold"/>
                                            <p:tgtEl>
                                              <p:spTgt spid="225"/>
                                            </p:tgtEl>
                                            <p:attrNameLst>
                                              <p:attrName>ppt_x</p:attrName>
                                              <p:attrName>ppt_y</p:attrName>
                                            </p:attrNameLst>
                                          </p:cBhvr>
                                          <p:rCtr x="-8194" y="34506"/>
                                        </p:animMotion>
                                      </p:childTnLst>
                                    </p:cTn>
                                  </p:par>
                                </p:childTnLst>
                              </p:cTn>
                            </p:par>
                            <p:par>
                              <p:cTn id="183" fill="hold">
                                <p:stCondLst>
                                  <p:cond delay="3600"/>
                                </p:stCondLst>
                                <p:childTnLst>
                                  <p:par>
                                    <p:cTn id="184" presetID="42" presetClass="entr" presetSubtype="0" fill="hold" grpId="0" nodeType="afterEffect">
                                      <p:stCondLst>
                                        <p:cond delay="0"/>
                                      </p:stCondLst>
                                      <p:childTnLst>
                                        <p:set>
                                          <p:cBhvr>
                                            <p:cTn id="185" dur="1" fill="hold">
                                              <p:stCondLst>
                                                <p:cond delay="0"/>
                                              </p:stCondLst>
                                            </p:cTn>
                                            <p:tgtEl>
                                              <p:spTgt spid="228"/>
                                            </p:tgtEl>
                                            <p:attrNameLst>
                                              <p:attrName>style.visibility</p:attrName>
                                            </p:attrNameLst>
                                          </p:cBhvr>
                                          <p:to>
                                            <p:strVal val="visible"/>
                                          </p:to>
                                        </p:set>
                                        <p:animEffect transition="in" filter="fade">
                                          <p:cBhvr>
                                            <p:cTn id="186" dur="500"/>
                                            <p:tgtEl>
                                              <p:spTgt spid="228"/>
                                            </p:tgtEl>
                                          </p:cBhvr>
                                        </p:animEffect>
                                        <p:anim calcmode="lin" valueType="num">
                                          <p:cBhvr>
                                            <p:cTn id="187" dur="500" fill="hold"/>
                                            <p:tgtEl>
                                              <p:spTgt spid="228"/>
                                            </p:tgtEl>
                                            <p:attrNameLst>
                                              <p:attrName>ppt_x</p:attrName>
                                            </p:attrNameLst>
                                          </p:cBhvr>
                                          <p:tavLst>
                                            <p:tav tm="0">
                                              <p:val>
                                                <p:strVal val="#ppt_x"/>
                                              </p:val>
                                            </p:tav>
                                            <p:tav tm="100000">
                                              <p:val>
                                                <p:strVal val="#ppt_x"/>
                                              </p:val>
                                            </p:tav>
                                          </p:tavLst>
                                        </p:anim>
                                        <p:anim calcmode="lin" valueType="num">
                                          <p:cBhvr>
                                            <p:cTn id="188" dur="500" fill="hold"/>
                                            <p:tgtEl>
                                              <p:spTgt spid="228"/>
                                            </p:tgtEl>
                                            <p:attrNameLst>
                                              <p:attrName>ppt_y</p:attrName>
                                            </p:attrNameLst>
                                          </p:cBhvr>
                                          <p:tavLst>
                                            <p:tav tm="0">
                                              <p:val>
                                                <p:strVal val="#ppt_y+.1"/>
                                              </p:val>
                                            </p:tav>
                                            <p:tav tm="100000">
                                              <p:val>
                                                <p:strVal val="#ppt_y"/>
                                              </p:val>
                                            </p:tav>
                                          </p:tavLst>
                                        </p:anim>
                                      </p:childTnLst>
                                    </p:cTn>
                                  </p:par>
                                </p:childTnLst>
                              </p:cTn>
                            </p:par>
                            <p:par>
                              <p:cTn id="189" fill="hold">
                                <p:stCondLst>
                                  <p:cond delay="4100"/>
                                </p:stCondLst>
                                <p:childTnLst>
                                  <p:par>
                                    <p:cTn id="190" presetID="53" presetClass="entr" presetSubtype="16" fill="hold" nodeType="afterEffect">
                                      <p:stCondLst>
                                        <p:cond delay="0"/>
                                      </p:stCondLst>
                                      <p:childTnLst>
                                        <p:set>
                                          <p:cBhvr>
                                            <p:cTn id="191" dur="1" fill="hold">
                                              <p:stCondLst>
                                                <p:cond delay="0"/>
                                              </p:stCondLst>
                                            </p:cTn>
                                            <p:tgtEl>
                                              <p:spTgt spid="229"/>
                                            </p:tgtEl>
                                            <p:attrNameLst>
                                              <p:attrName>style.visibility</p:attrName>
                                            </p:attrNameLst>
                                          </p:cBhvr>
                                          <p:to>
                                            <p:strVal val="visible"/>
                                          </p:to>
                                        </p:set>
                                        <p:anim calcmode="lin" valueType="num">
                                          <p:cBhvr>
                                            <p:cTn id="192" dur="500" fill="hold"/>
                                            <p:tgtEl>
                                              <p:spTgt spid="229"/>
                                            </p:tgtEl>
                                            <p:attrNameLst>
                                              <p:attrName>ppt_w</p:attrName>
                                            </p:attrNameLst>
                                          </p:cBhvr>
                                          <p:tavLst>
                                            <p:tav tm="0">
                                              <p:val>
                                                <p:fltVal val="0"/>
                                              </p:val>
                                            </p:tav>
                                            <p:tav tm="100000">
                                              <p:val>
                                                <p:strVal val="#ppt_w"/>
                                              </p:val>
                                            </p:tav>
                                          </p:tavLst>
                                        </p:anim>
                                        <p:anim calcmode="lin" valueType="num">
                                          <p:cBhvr>
                                            <p:cTn id="193" dur="500" fill="hold"/>
                                            <p:tgtEl>
                                              <p:spTgt spid="229"/>
                                            </p:tgtEl>
                                            <p:attrNameLst>
                                              <p:attrName>ppt_h</p:attrName>
                                            </p:attrNameLst>
                                          </p:cBhvr>
                                          <p:tavLst>
                                            <p:tav tm="0">
                                              <p:val>
                                                <p:fltVal val="0"/>
                                              </p:val>
                                            </p:tav>
                                            <p:tav tm="100000">
                                              <p:val>
                                                <p:strVal val="#ppt_h"/>
                                              </p:val>
                                            </p:tav>
                                          </p:tavLst>
                                        </p:anim>
                                        <p:animEffect transition="in" filter="fade">
                                          <p:cBhvr>
                                            <p:cTn id="194" dur="500"/>
                                            <p:tgtEl>
                                              <p:spTgt spid="229"/>
                                            </p:tgtEl>
                                          </p:cBhvr>
                                        </p:animEffect>
                                      </p:childTnLst>
                                    </p:cTn>
                                  </p:par>
                                  <p:par>
                                    <p:cTn id="195" presetID="53" presetClass="entr" presetSubtype="16" fill="hold" nodeType="withEffect">
                                      <p:stCondLst>
                                        <p:cond delay="0"/>
                                      </p:stCondLst>
                                      <p:childTnLst>
                                        <p:set>
                                          <p:cBhvr>
                                            <p:cTn id="196" dur="1" fill="hold">
                                              <p:stCondLst>
                                                <p:cond delay="0"/>
                                              </p:stCondLst>
                                            </p:cTn>
                                            <p:tgtEl>
                                              <p:spTgt spid="232"/>
                                            </p:tgtEl>
                                            <p:attrNameLst>
                                              <p:attrName>style.visibility</p:attrName>
                                            </p:attrNameLst>
                                          </p:cBhvr>
                                          <p:to>
                                            <p:strVal val="visible"/>
                                          </p:to>
                                        </p:set>
                                        <p:anim calcmode="lin" valueType="num">
                                          <p:cBhvr>
                                            <p:cTn id="197" dur="500" fill="hold"/>
                                            <p:tgtEl>
                                              <p:spTgt spid="232"/>
                                            </p:tgtEl>
                                            <p:attrNameLst>
                                              <p:attrName>ppt_w</p:attrName>
                                            </p:attrNameLst>
                                          </p:cBhvr>
                                          <p:tavLst>
                                            <p:tav tm="0">
                                              <p:val>
                                                <p:fltVal val="0"/>
                                              </p:val>
                                            </p:tav>
                                            <p:tav tm="100000">
                                              <p:val>
                                                <p:strVal val="#ppt_w"/>
                                              </p:val>
                                            </p:tav>
                                          </p:tavLst>
                                        </p:anim>
                                        <p:anim calcmode="lin" valueType="num">
                                          <p:cBhvr>
                                            <p:cTn id="198" dur="500" fill="hold"/>
                                            <p:tgtEl>
                                              <p:spTgt spid="232"/>
                                            </p:tgtEl>
                                            <p:attrNameLst>
                                              <p:attrName>ppt_h</p:attrName>
                                            </p:attrNameLst>
                                          </p:cBhvr>
                                          <p:tavLst>
                                            <p:tav tm="0">
                                              <p:val>
                                                <p:fltVal val="0"/>
                                              </p:val>
                                            </p:tav>
                                            <p:tav tm="100000">
                                              <p:val>
                                                <p:strVal val="#ppt_h"/>
                                              </p:val>
                                            </p:tav>
                                          </p:tavLst>
                                        </p:anim>
                                        <p:animEffect transition="in" filter="fade">
                                          <p:cBhvr>
                                            <p:cTn id="199" dur="500"/>
                                            <p:tgtEl>
                                              <p:spTgt spid="232"/>
                                            </p:tgtEl>
                                          </p:cBhvr>
                                        </p:animEffect>
                                      </p:childTnLst>
                                    </p:cTn>
                                  </p:par>
                                  <p:par>
                                    <p:cTn id="200" presetID="53" presetClass="entr" presetSubtype="16" fill="hold" nodeType="withEffect">
                                      <p:stCondLst>
                                        <p:cond delay="0"/>
                                      </p:stCondLst>
                                      <p:childTnLst>
                                        <p:set>
                                          <p:cBhvr>
                                            <p:cTn id="201" dur="1" fill="hold">
                                              <p:stCondLst>
                                                <p:cond delay="0"/>
                                              </p:stCondLst>
                                            </p:cTn>
                                            <p:tgtEl>
                                              <p:spTgt spid="278"/>
                                            </p:tgtEl>
                                            <p:attrNameLst>
                                              <p:attrName>style.visibility</p:attrName>
                                            </p:attrNameLst>
                                          </p:cBhvr>
                                          <p:to>
                                            <p:strVal val="visible"/>
                                          </p:to>
                                        </p:set>
                                        <p:anim calcmode="lin" valueType="num">
                                          <p:cBhvr>
                                            <p:cTn id="202" dur="500" fill="hold"/>
                                            <p:tgtEl>
                                              <p:spTgt spid="278"/>
                                            </p:tgtEl>
                                            <p:attrNameLst>
                                              <p:attrName>ppt_w</p:attrName>
                                            </p:attrNameLst>
                                          </p:cBhvr>
                                          <p:tavLst>
                                            <p:tav tm="0">
                                              <p:val>
                                                <p:fltVal val="0"/>
                                              </p:val>
                                            </p:tav>
                                            <p:tav tm="100000">
                                              <p:val>
                                                <p:strVal val="#ppt_w"/>
                                              </p:val>
                                            </p:tav>
                                          </p:tavLst>
                                        </p:anim>
                                        <p:anim calcmode="lin" valueType="num">
                                          <p:cBhvr>
                                            <p:cTn id="203" dur="500" fill="hold"/>
                                            <p:tgtEl>
                                              <p:spTgt spid="278"/>
                                            </p:tgtEl>
                                            <p:attrNameLst>
                                              <p:attrName>ppt_h</p:attrName>
                                            </p:attrNameLst>
                                          </p:cBhvr>
                                          <p:tavLst>
                                            <p:tav tm="0">
                                              <p:val>
                                                <p:fltVal val="0"/>
                                              </p:val>
                                            </p:tav>
                                            <p:tav tm="100000">
                                              <p:val>
                                                <p:strVal val="#ppt_h"/>
                                              </p:val>
                                            </p:tav>
                                          </p:tavLst>
                                        </p:anim>
                                        <p:animEffect transition="in" filter="fade">
                                          <p:cBhvr>
                                            <p:cTn id="204" dur="500"/>
                                            <p:tgtEl>
                                              <p:spTgt spid="278"/>
                                            </p:tgtEl>
                                          </p:cBhvr>
                                        </p:animEffect>
                                      </p:childTnLst>
                                    </p:cTn>
                                  </p:par>
                                  <p:par>
                                    <p:cTn id="205" presetID="53" presetClass="entr" presetSubtype="16" fill="hold" nodeType="withEffect">
                                      <p:stCondLst>
                                        <p:cond delay="0"/>
                                      </p:stCondLst>
                                      <p:childTnLst>
                                        <p:set>
                                          <p:cBhvr>
                                            <p:cTn id="206" dur="1" fill="hold">
                                              <p:stCondLst>
                                                <p:cond delay="0"/>
                                              </p:stCondLst>
                                            </p:cTn>
                                            <p:tgtEl>
                                              <p:spTgt spid="235"/>
                                            </p:tgtEl>
                                            <p:attrNameLst>
                                              <p:attrName>style.visibility</p:attrName>
                                            </p:attrNameLst>
                                          </p:cBhvr>
                                          <p:to>
                                            <p:strVal val="visible"/>
                                          </p:to>
                                        </p:set>
                                        <p:anim calcmode="lin" valueType="num">
                                          <p:cBhvr>
                                            <p:cTn id="207" dur="500" fill="hold"/>
                                            <p:tgtEl>
                                              <p:spTgt spid="235"/>
                                            </p:tgtEl>
                                            <p:attrNameLst>
                                              <p:attrName>ppt_w</p:attrName>
                                            </p:attrNameLst>
                                          </p:cBhvr>
                                          <p:tavLst>
                                            <p:tav tm="0">
                                              <p:val>
                                                <p:fltVal val="0"/>
                                              </p:val>
                                            </p:tav>
                                            <p:tav tm="100000">
                                              <p:val>
                                                <p:strVal val="#ppt_w"/>
                                              </p:val>
                                            </p:tav>
                                          </p:tavLst>
                                        </p:anim>
                                        <p:anim calcmode="lin" valueType="num">
                                          <p:cBhvr>
                                            <p:cTn id="208" dur="500" fill="hold"/>
                                            <p:tgtEl>
                                              <p:spTgt spid="235"/>
                                            </p:tgtEl>
                                            <p:attrNameLst>
                                              <p:attrName>ppt_h</p:attrName>
                                            </p:attrNameLst>
                                          </p:cBhvr>
                                          <p:tavLst>
                                            <p:tav tm="0">
                                              <p:val>
                                                <p:fltVal val="0"/>
                                              </p:val>
                                            </p:tav>
                                            <p:tav tm="100000">
                                              <p:val>
                                                <p:strVal val="#ppt_h"/>
                                              </p:val>
                                            </p:tav>
                                          </p:tavLst>
                                        </p:anim>
                                        <p:animEffect transition="in" filter="fade">
                                          <p:cBhvr>
                                            <p:cTn id="209" dur="500"/>
                                            <p:tgtEl>
                                              <p:spTgt spid="235"/>
                                            </p:tgtEl>
                                          </p:cBhvr>
                                        </p:animEffect>
                                      </p:childTnLst>
                                    </p:cTn>
                                  </p:par>
                                  <p:par>
                                    <p:cTn id="210" presetID="53" presetClass="entr" presetSubtype="16" fill="hold" nodeType="withEffect">
                                      <p:stCondLst>
                                        <p:cond delay="0"/>
                                      </p:stCondLst>
                                      <p:childTnLst>
                                        <p:set>
                                          <p:cBhvr>
                                            <p:cTn id="211" dur="1" fill="hold">
                                              <p:stCondLst>
                                                <p:cond delay="0"/>
                                              </p:stCondLst>
                                            </p:cTn>
                                            <p:tgtEl>
                                              <p:spTgt spid="238"/>
                                            </p:tgtEl>
                                            <p:attrNameLst>
                                              <p:attrName>style.visibility</p:attrName>
                                            </p:attrNameLst>
                                          </p:cBhvr>
                                          <p:to>
                                            <p:strVal val="visible"/>
                                          </p:to>
                                        </p:set>
                                        <p:anim calcmode="lin" valueType="num">
                                          <p:cBhvr>
                                            <p:cTn id="212" dur="500" fill="hold"/>
                                            <p:tgtEl>
                                              <p:spTgt spid="238"/>
                                            </p:tgtEl>
                                            <p:attrNameLst>
                                              <p:attrName>ppt_w</p:attrName>
                                            </p:attrNameLst>
                                          </p:cBhvr>
                                          <p:tavLst>
                                            <p:tav tm="0">
                                              <p:val>
                                                <p:fltVal val="0"/>
                                              </p:val>
                                            </p:tav>
                                            <p:tav tm="100000">
                                              <p:val>
                                                <p:strVal val="#ppt_w"/>
                                              </p:val>
                                            </p:tav>
                                          </p:tavLst>
                                        </p:anim>
                                        <p:anim calcmode="lin" valueType="num">
                                          <p:cBhvr>
                                            <p:cTn id="213" dur="500" fill="hold"/>
                                            <p:tgtEl>
                                              <p:spTgt spid="238"/>
                                            </p:tgtEl>
                                            <p:attrNameLst>
                                              <p:attrName>ppt_h</p:attrName>
                                            </p:attrNameLst>
                                          </p:cBhvr>
                                          <p:tavLst>
                                            <p:tav tm="0">
                                              <p:val>
                                                <p:fltVal val="0"/>
                                              </p:val>
                                            </p:tav>
                                            <p:tav tm="100000">
                                              <p:val>
                                                <p:strVal val="#ppt_h"/>
                                              </p:val>
                                            </p:tav>
                                          </p:tavLst>
                                        </p:anim>
                                        <p:animEffect transition="in" filter="fade">
                                          <p:cBhvr>
                                            <p:cTn id="214" dur="500"/>
                                            <p:tgtEl>
                                              <p:spTgt spid="238"/>
                                            </p:tgtEl>
                                          </p:cBhvr>
                                        </p:animEffect>
                                      </p:childTnLst>
                                    </p:cTn>
                                  </p:par>
                                  <p:par>
                                    <p:cTn id="215" presetID="53" presetClass="entr" presetSubtype="16" fill="hold" nodeType="withEffect">
                                      <p:stCondLst>
                                        <p:cond delay="0"/>
                                      </p:stCondLst>
                                      <p:childTnLst>
                                        <p:set>
                                          <p:cBhvr>
                                            <p:cTn id="216" dur="1" fill="hold">
                                              <p:stCondLst>
                                                <p:cond delay="0"/>
                                              </p:stCondLst>
                                            </p:cTn>
                                            <p:tgtEl>
                                              <p:spTgt spid="241"/>
                                            </p:tgtEl>
                                            <p:attrNameLst>
                                              <p:attrName>style.visibility</p:attrName>
                                            </p:attrNameLst>
                                          </p:cBhvr>
                                          <p:to>
                                            <p:strVal val="visible"/>
                                          </p:to>
                                        </p:set>
                                        <p:anim calcmode="lin" valueType="num">
                                          <p:cBhvr>
                                            <p:cTn id="217" dur="500" fill="hold"/>
                                            <p:tgtEl>
                                              <p:spTgt spid="241"/>
                                            </p:tgtEl>
                                            <p:attrNameLst>
                                              <p:attrName>ppt_w</p:attrName>
                                            </p:attrNameLst>
                                          </p:cBhvr>
                                          <p:tavLst>
                                            <p:tav tm="0">
                                              <p:val>
                                                <p:fltVal val="0"/>
                                              </p:val>
                                            </p:tav>
                                            <p:tav tm="100000">
                                              <p:val>
                                                <p:strVal val="#ppt_w"/>
                                              </p:val>
                                            </p:tav>
                                          </p:tavLst>
                                        </p:anim>
                                        <p:anim calcmode="lin" valueType="num">
                                          <p:cBhvr>
                                            <p:cTn id="218" dur="500" fill="hold"/>
                                            <p:tgtEl>
                                              <p:spTgt spid="241"/>
                                            </p:tgtEl>
                                            <p:attrNameLst>
                                              <p:attrName>ppt_h</p:attrName>
                                            </p:attrNameLst>
                                          </p:cBhvr>
                                          <p:tavLst>
                                            <p:tav tm="0">
                                              <p:val>
                                                <p:fltVal val="0"/>
                                              </p:val>
                                            </p:tav>
                                            <p:tav tm="100000">
                                              <p:val>
                                                <p:strVal val="#ppt_h"/>
                                              </p:val>
                                            </p:tav>
                                          </p:tavLst>
                                        </p:anim>
                                        <p:animEffect transition="in" filter="fade">
                                          <p:cBhvr>
                                            <p:cTn id="219" dur="500"/>
                                            <p:tgtEl>
                                              <p:spTgt spid="241"/>
                                            </p:tgtEl>
                                          </p:cBhvr>
                                        </p:animEffect>
                                      </p:childTnLst>
                                    </p:cTn>
                                  </p:par>
                                  <p:par>
                                    <p:cTn id="220" presetID="53" presetClass="entr" presetSubtype="16" fill="hold" nodeType="withEffect">
                                      <p:stCondLst>
                                        <p:cond delay="0"/>
                                      </p:stCondLst>
                                      <p:childTnLst>
                                        <p:set>
                                          <p:cBhvr>
                                            <p:cTn id="221" dur="1" fill="hold">
                                              <p:stCondLst>
                                                <p:cond delay="0"/>
                                              </p:stCondLst>
                                            </p:cTn>
                                            <p:tgtEl>
                                              <p:spTgt spid="244"/>
                                            </p:tgtEl>
                                            <p:attrNameLst>
                                              <p:attrName>style.visibility</p:attrName>
                                            </p:attrNameLst>
                                          </p:cBhvr>
                                          <p:to>
                                            <p:strVal val="visible"/>
                                          </p:to>
                                        </p:set>
                                        <p:anim calcmode="lin" valueType="num">
                                          <p:cBhvr>
                                            <p:cTn id="222" dur="500" fill="hold"/>
                                            <p:tgtEl>
                                              <p:spTgt spid="244"/>
                                            </p:tgtEl>
                                            <p:attrNameLst>
                                              <p:attrName>ppt_w</p:attrName>
                                            </p:attrNameLst>
                                          </p:cBhvr>
                                          <p:tavLst>
                                            <p:tav tm="0">
                                              <p:val>
                                                <p:fltVal val="0"/>
                                              </p:val>
                                            </p:tav>
                                            <p:tav tm="100000">
                                              <p:val>
                                                <p:strVal val="#ppt_w"/>
                                              </p:val>
                                            </p:tav>
                                          </p:tavLst>
                                        </p:anim>
                                        <p:anim calcmode="lin" valueType="num">
                                          <p:cBhvr>
                                            <p:cTn id="223" dur="500" fill="hold"/>
                                            <p:tgtEl>
                                              <p:spTgt spid="244"/>
                                            </p:tgtEl>
                                            <p:attrNameLst>
                                              <p:attrName>ppt_h</p:attrName>
                                            </p:attrNameLst>
                                          </p:cBhvr>
                                          <p:tavLst>
                                            <p:tav tm="0">
                                              <p:val>
                                                <p:fltVal val="0"/>
                                              </p:val>
                                            </p:tav>
                                            <p:tav tm="100000">
                                              <p:val>
                                                <p:strVal val="#ppt_h"/>
                                              </p:val>
                                            </p:tav>
                                          </p:tavLst>
                                        </p:anim>
                                        <p:animEffect transition="in" filter="fade">
                                          <p:cBhvr>
                                            <p:cTn id="224" dur="500"/>
                                            <p:tgtEl>
                                              <p:spTgt spid="244"/>
                                            </p:tgtEl>
                                          </p:cBhvr>
                                        </p:animEffect>
                                      </p:childTnLst>
                                    </p:cTn>
                                  </p:par>
                                  <p:par>
                                    <p:cTn id="225" presetID="53" presetClass="entr" presetSubtype="16" fill="hold" nodeType="withEffect">
                                      <p:stCondLst>
                                        <p:cond delay="0"/>
                                      </p:stCondLst>
                                      <p:childTnLst>
                                        <p:set>
                                          <p:cBhvr>
                                            <p:cTn id="226" dur="1" fill="hold">
                                              <p:stCondLst>
                                                <p:cond delay="0"/>
                                              </p:stCondLst>
                                            </p:cTn>
                                            <p:tgtEl>
                                              <p:spTgt spid="247"/>
                                            </p:tgtEl>
                                            <p:attrNameLst>
                                              <p:attrName>style.visibility</p:attrName>
                                            </p:attrNameLst>
                                          </p:cBhvr>
                                          <p:to>
                                            <p:strVal val="visible"/>
                                          </p:to>
                                        </p:set>
                                        <p:anim calcmode="lin" valueType="num">
                                          <p:cBhvr>
                                            <p:cTn id="227" dur="500" fill="hold"/>
                                            <p:tgtEl>
                                              <p:spTgt spid="247"/>
                                            </p:tgtEl>
                                            <p:attrNameLst>
                                              <p:attrName>ppt_w</p:attrName>
                                            </p:attrNameLst>
                                          </p:cBhvr>
                                          <p:tavLst>
                                            <p:tav tm="0">
                                              <p:val>
                                                <p:fltVal val="0"/>
                                              </p:val>
                                            </p:tav>
                                            <p:tav tm="100000">
                                              <p:val>
                                                <p:strVal val="#ppt_w"/>
                                              </p:val>
                                            </p:tav>
                                          </p:tavLst>
                                        </p:anim>
                                        <p:anim calcmode="lin" valueType="num">
                                          <p:cBhvr>
                                            <p:cTn id="228" dur="500" fill="hold"/>
                                            <p:tgtEl>
                                              <p:spTgt spid="247"/>
                                            </p:tgtEl>
                                            <p:attrNameLst>
                                              <p:attrName>ppt_h</p:attrName>
                                            </p:attrNameLst>
                                          </p:cBhvr>
                                          <p:tavLst>
                                            <p:tav tm="0">
                                              <p:val>
                                                <p:fltVal val="0"/>
                                              </p:val>
                                            </p:tav>
                                            <p:tav tm="100000">
                                              <p:val>
                                                <p:strVal val="#ppt_h"/>
                                              </p:val>
                                            </p:tav>
                                          </p:tavLst>
                                        </p:anim>
                                        <p:animEffect transition="in" filter="fade">
                                          <p:cBhvr>
                                            <p:cTn id="229" dur="500"/>
                                            <p:tgtEl>
                                              <p:spTgt spid="247"/>
                                            </p:tgtEl>
                                          </p:cBhvr>
                                        </p:animEffect>
                                      </p:childTnLst>
                                    </p:cTn>
                                  </p:par>
                                  <p:par>
                                    <p:cTn id="230" presetID="53" presetClass="entr" presetSubtype="16" fill="hold" nodeType="withEffect">
                                      <p:stCondLst>
                                        <p:cond delay="0"/>
                                      </p:stCondLst>
                                      <p:childTnLst>
                                        <p:set>
                                          <p:cBhvr>
                                            <p:cTn id="231" dur="1" fill="hold">
                                              <p:stCondLst>
                                                <p:cond delay="0"/>
                                              </p:stCondLst>
                                            </p:cTn>
                                            <p:tgtEl>
                                              <p:spTgt spid="250"/>
                                            </p:tgtEl>
                                            <p:attrNameLst>
                                              <p:attrName>style.visibility</p:attrName>
                                            </p:attrNameLst>
                                          </p:cBhvr>
                                          <p:to>
                                            <p:strVal val="visible"/>
                                          </p:to>
                                        </p:set>
                                        <p:anim calcmode="lin" valueType="num">
                                          <p:cBhvr>
                                            <p:cTn id="232" dur="500" fill="hold"/>
                                            <p:tgtEl>
                                              <p:spTgt spid="250"/>
                                            </p:tgtEl>
                                            <p:attrNameLst>
                                              <p:attrName>ppt_w</p:attrName>
                                            </p:attrNameLst>
                                          </p:cBhvr>
                                          <p:tavLst>
                                            <p:tav tm="0">
                                              <p:val>
                                                <p:fltVal val="0"/>
                                              </p:val>
                                            </p:tav>
                                            <p:tav tm="100000">
                                              <p:val>
                                                <p:strVal val="#ppt_w"/>
                                              </p:val>
                                            </p:tav>
                                          </p:tavLst>
                                        </p:anim>
                                        <p:anim calcmode="lin" valueType="num">
                                          <p:cBhvr>
                                            <p:cTn id="233" dur="500" fill="hold"/>
                                            <p:tgtEl>
                                              <p:spTgt spid="250"/>
                                            </p:tgtEl>
                                            <p:attrNameLst>
                                              <p:attrName>ppt_h</p:attrName>
                                            </p:attrNameLst>
                                          </p:cBhvr>
                                          <p:tavLst>
                                            <p:tav tm="0">
                                              <p:val>
                                                <p:fltVal val="0"/>
                                              </p:val>
                                            </p:tav>
                                            <p:tav tm="100000">
                                              <p:val>
                                                <p:strVal val="#ppt_h"/>
                                              </p:val>
                                            </p:tav>
                                          </p:tavLst>
                                        </p:anim>
                                        <p:animEffect transition="in" filter="fade">
                                          <p:cBhvr>
                                            <p:cTn id="234" dur="500"/>
                                            <p:tgtEl>
                                              <p:spTgt spid="250"/>
                                            </p:tgtEl>
                                          </p:cBhvr>
                                        </p:animEffect>
                                      </p:childTnLst>
                                    </p:cTn>
                                  </p:par>
                                  <p:par>
                                    <p:cTn id="235" presetID="53" presetClass="entr" presetSubtype="16" fill="hold" nodeType="withEffect">
                                      <p:stCondLst>
                                        <p:cond delay="0"/>
                                      </p:stCondLst>
                                      <p:childTnLst>
                                        <p:set>
                                          <p:cBhvr>
                                            <p:cTn id="236" dur="1" fill="hold">
                                              <p:stCondLst>
                                                <p:cond delay="0"/>
                                              </p:stCondLst>
                                            </p:cTn>
                                            <p:tgtEl>
                                              <p:spTgt spid="253"/>
                                            </p:tgtEl>
                                            <p:attrNameLst>
                                              <p:attrName>style.visibility</p:attrName>
                                            </p:attrNameLst>
                                          </p:cBhvr>
                                          <p:to>
                                            <p:strVal val="visible"/>
                                          </p:to>
                                        </p:set>
                                        <p:anim calcmode="lin" valueType="num">
                                          <p:cBhvr>
                                            <p:cTn id="237" dur="500" fill="hold"/>
                                            <p:tgtEl>
                                              <p:spTgt spid="253"/>
                                            </p:tgtEl>
                                            <p:attrNameLst>
                                              <p:attrName>ppt_w</p:attrName>
                                            </p:attrNameLst>
                                          </p:cBhvr>
                                          <p:tavLst>
                                            <p:tav tm="0">
                                              <p:val>
                                                <p:fltVal val="0"/>
                                              </p:val>
                                            </p:tav>
                                            <p:tav tm="100000">
                                              <p:val>
                                                <p:strVal val="#ppt_w"/>
                                              </p:val>
                                            </p:tav>
                                          </p:tavLst>
                                        </p:anim>
                                        <p:anim calcmode="lin" valueType="num">
                                          <p:cBhvr>
                                            <p:cTn id="238" dur="500" fill="hold"/>
                                            <p:tgtEl>
                                              <p:spTgt spid="253"/>
                                            </p:tgtEl>
                                            <p:attrNameLst>
                                              <p:attrName>ppt_h</p:attrName>
                                            </p:attrNameLst>
                                          </p:cBhvr>
                                          <p:tavLst>
                                            <p:tav tm="0">
                                              <p:val>
                                                <p:fltVal val="0"/>
                                              </p:val>
                                            </p:tav>
                                            <p:tav tm="100000">
                                              <p:val>
                                                <p:strVal val="#ppt_h"/>
                                              </p:val>
                                            </p:tav>
                                          </p:tavLst>
                                        </p:anim>
                                        <p:animEffect transition="in" filter="fade">
                                          <p:cBhvr>
                                            <p:cTn id="239" dur="500"/>
                                            <p:tgtEl>
                                              <p:spTgt spid="253"/>
                                            </p:tgtEl>
                                          </p:cBhvr>
                                        </p:animEffect>
                                      </p:childTnLst>
                                    </p:cTn>
                                  </p:par>
                                  <p:par>
                                    <p:cTn id="240" presetID="42" presetClass="path" presetSubtype="0" fill="hold" nodeType="withEffect">
                                      <p:stCondLst>
                                        <p:cond delay="0"/>
                                      </p:stCondLst>
                                      <p:childTnLst>
                                        <p:animMotion origin="layout" path="M -2.77778E-7 -1.60494E-6 L 0.16788 0.62624 " pathEditMode="relative" rAng="0" ptsTypes="AA">
                                          <p:cBhvr>
                                            <p:cTn id="241" dur="500" spd="-100000" fill="hold"/>
                                            <p:tgtEl>
                                              <p:spTgt spid="229"/>
                                            </p:tgtEl>
                                            <p:attrNameLst>
                                              <p:attrName>ppt_x</p:attrName>
                                              <p:attrName>ppt_y</p:attrName>
                                            </p:attrNameLst>
                                          </p:cBhvr>
                                          <p:rCtr x="8385" y="31296"/>
                                        </p:animMotion>
                                      </p:childTnLst>
                                    </p:cTn>
                                  </p:par>
                                  <p:par>
                                    <p:cTn id="242" presetID="42" presetClass="path" presetSubtype="0" fill="hold" nodeType="withEffect">
                                      <p:stCondLst>
                                        <p:cond delay="0"/>
                                      </p:stCondLst>
                                      <p:childTnLst>
                                        <p:animMotion origin="layout" path="M 1.38889E-6 -2.96296E-6 L -0.24583 0.48704 " pathEditMode="relative" rAng="0" ptsTypes="AA">
                                          <p:cBhvr>
                                            <p:cTn id="243" dur="500" spd="-100000" fill="hold"/>
                                            <p:tgtEl>
                                              <p:spTgt spid="232"/>
                                            </p:tgtEl>
                                            <p:attrNameLst>
                                              <p:attrName>ppt_x</p:attrName>
                                              <p:attrName>ppt_y</p:attrName>
                                            </p:attrNameLst>
                                          </p:cBhvr>
                                          <p:rCtr x="-12292" y="24352"/>
                                        </p:animMotion>
                                      </p:childTnLst>
                                    </p:cTn>
                                  </p:par>
                                  <p:par>
                                    <p:cTn id="244" presetID="42" presetClass="path" presetSubtype="0" fill="hold" nodeType="withEffect">
                                      <p:stCondLst>
                                        <p:cond delay="0"/>
                                      </p:stCondLst>
                                      <p:childTnLst>
                                        <p:animMotion origin="layout" path="M 3.88889E-6 3.20988E-6 L -0.13125 0.61296 " pathEditMode="relative" rAng="0" ptsTypes="AA">
                                          <p:cBhvr>
                                            <p:cTn id="245" dur="500" spd="-100000" fill="hold"/>
                                            <p:tgtEl>
                                              <p:spTgt spid="278"/>
                                            </p:tgtEl>
                                            <p:attrNameLst>
                                              <p:attrName>ppt_x</p:attrName>
                                              <p:attrName>ppt_y</p:attrName>
                                            </p:attrNameLst>
                                          </p:cBhvr>
                                          <p:rCtr x="-6562" y="30648"/>
                                        </p:animMotion>
                                      </p:childTnLst>
                                    </p:cTn>
                                  </p:par>
                                  <p:par>
                                    <p:cTn id="246" presetID="42" presetClass="path" presetSubtype="0" fill="hold" nodeType="withEffect">
                                      <p:stCondLst>
                                        <p:cond delay="0"/>
                                      </p:stCondLst>
                                      <p:childTnLst>
                                        <p:animMotion origin="layout" path="M 3.61111E-6 3.07074E-6 L 0.27986 0.60642 " pathEditMode="relative" rAng="0" ptsTypes="AA">
                                          <p:cBhvr>
                                            <p:cTn id="247" dur="500" spd="-100000" fill="hold"/>
                                            <p:tgtEl>
                                              <p:spTgt spid="235"/>
                                            </p:tgtEl>
                                            <p:attrNameLst>
                                              <p:attrName>ppt_x</p:attrName>
                                              <p:attrName>ppt_y</p:attrName>
                                            </p:attrNameLst>
                                          </p:cBhvr>
                                          <p:rCtr x="13993" y="30306"/>
                                        </p:animMotion>
                                      </p:childTnLst>
                                    </p:cTn>
                                  </p:par>
                                  <p:par>
                                    <p:cTn id="248" presetID="42" presetClass="path" presetSubtype="0" fill="hold" nodeType="withEffect">
                                      <p:stCondLst>
                                        <p:cond delay="0"/>
                                      </p:stCondLst>
                                      <p:childTnLst>
                                        <p:animMotion origin="layout" path="M -3.61111E-6 -9.87654E-7 L 0.08091 0.58364 " pathEditMode="relative" rAng="0" ptsTypes="AA">
                                          <p:cBhvr>
                                            <p:cTn id="249" dur="500" spd="-100000" fill="hold"/>
                                            <p:tgtEl>
                                              <p:spTgt spid="238"/>
                                            </p:tgtEl>
                                            <p:attrNameLst>
                                              <p:attrName>ppt_x</p:attrName>
                                              <p:attrName>ppt_y</p:attrName>
                                            </p:attrNameLst>
                                          </p:cBhvr>
                                          <p:rCtr x="4045" y="29167"/>
                                        </p:animMotion>
                                      </p:childTnLst>
                                    </p:cTn>
                                  </p:par>
                                  <p:par>
                                    <p:cTn id="250" presetID="42" presetClass="path" presetSubtype="0" fill="hold" nodeType="withEffect">
                                      <p:stCondLst>
                                        <p:cond delay="0"/>
                                      </p:stCondLst>
                                      <p:childTnLst>
                                        <p:animMotion origin="layout" path="M -4.72222E-6 3.33333E-6 L 0.04619 0.57808 " pathEditMode="relative" rAng="0" ptsTypes="AA">
                                          <p:cBhvr>
                                            <p:cTn id="251" dur="500" spd="-100000" fill="hold"/>
                                            <p:tgtEl>
                                              <p:spTgt spid="241"/>
                                            </p:tgtEl>
                                            <p:attrNameLst>
                                              <p:attrName>ppt_x</p:attrName>
                                              <p:attrName>ppt_y</p:attrName>
                                            </p:attrNameLst>
                                          </p:cBhvr>
                                          <p:rCtr x="2309" y="28889"/>
                                        </p:animMotion>
                                      </p:childTnLst>
                                    </p:cTn>
                                  </p:par>
                                  <p:par>
                                    <p:cTn id="252" presetID="42" presetClass="path" presetSubtype="0" fill="hold" nodeType="withEffect">
                                      <p:stCondLst>
                                        <p:cond delay="0"/>
                                      </p:stCondLst>
                                      <p:childTnLst>
                                        <p:animMotion origin="layout" path="M 2.5E-6 -1.11111E-6 L -0.05191 0.61512 " pathEditMode="relative" rAng="0" ptsTypes="AA">
                                          <p:cBhvr>
                                            <p:cTn id="253" dur="500" spd="-100000" fill="hold"/>
                                            <p:tgtEl>
                                              <p:spTgt spid="244"/>
                                            </p:tgtEl>
                                            <p:attrNameLst>
                                              <p:attrName>ppt_x</p:attrName>
                                              <p:attrName>ppt_y</p:attrName>
                                            </p:attrNameLst>
                                          </p:cBhvr>
                                          <p:rCtr x="-2604" y="30741"/>
                                        </p:animMotion>
                                      </p:childTnLst>
                                    </p:cTn>
                                  </p:par>
                                  <p:par>
                                    <p:cTn id="254" presetID="42" presetClass="path" presetSubtype="0" fill="hold" nodeType="withEffect">
                                      <p:stCondLst>
                                        <p:cond delay="0"/>
                                      </p:stCondLst>
                                      <p:childTnLst>
                                        <p:animMotion origin="layout" path="M -3.88889E-6 -3.7037E-6 L -0.1375 0.75 " pathEditMode="relative" rAng="0" ptsTypes="AA">
                                          <p:cBhvr>
                                            <p:cTn id="255" dur="500" spd="-100000" fill="hold"/>
                                            <p:tgtEl>
                                              <p:spTgt spid="247"/>
                                            </p:tgtEl>
                                            <p:attrNameLst>
                                              <p:attrName>ppt_x</p:attrName>
                                              <p:attrName>ppt_y</p:attrName>
                                            </p:attrNameLst>
                                          </p:cBhvr>
                                          <p:rCtr x="-6875" y="37500"/>
                                        </p:animMotion>
                                      </p:childTnLst>
                                    </p:cTn>
                                  </p:par>
                                  <p:par>
                                    <p:cTn id="256" presetID="42" presetClass="path" presetSubtype="0" fill="hold" nodeType="withEffect">
                                      <p:stCondLst>
                                        <p:cond delay="0"/>
                                      </p:stCondLst>
                                      <p:childTnLst>
                                        <p:animMotion origin="layout" path="M -4.44444E-6 -4.07407E-6 L 0.07709 0.69074 " pathEditMode="relative" rAng="0" ptsTypes="AA">
                                          <p:cBhvr>
                                            <p:cTn id="257" dur="500" spd="-100000" fill="hold"/>
                                            <p:tgtEl>
                                              <p:spTgt spid="250"/>
                                            </p:tgtEl>
                                            <p:attrNameLst>
                                              <p:attrName>ppt_x</p:attrName>
                                              <p:attrName>ppt_y</p:attrName>
                                            </p:attrNameLst>
                                          </p:cBhvr>
                                          <p:rCtr x="3854" y="34537"/>
                                        </p:animMotion>
                                      </p:childTnLst>
                                    </p:cTn>
                                  </p:par>
                                  <p:par>
                                    <p:cTn id="258" presetID="42" presetClass="path" presetSubtype="0" fill="hold" nodeType="withEffect">
                                      <p:stCondLst>
                                        <p:cond delay="0"/>
                                      </p:stCondLst>
                                      <p:childTnLst>
                                        <p:animMotion origin="layout" path="M 1.11111E-6 -6.17284E-7 L -0.16389 0.69012 " pathEditMode="relative" rAng="0" ptsTypes="AA">
                                          <p:cBhvr>
                                            <p:cTn id="259" dur="500" spd="-100000" fill="hold"/>
                                            <p:tgtEl>
                                              <p:spTgt spid="253"/>
                                            </p:tgtEl>
                                            <p:attrNameLst>
                                              <p:attrName>ppt_x</p:attrName>
                                              <p:attrName>ppt_y</p:attrName>
                                            </p:attrNameLst>
                                          </p:cBhvr>
                                          <p:rCtr x="-8194" y="34506"/>
                                        </p:animMotion>
                                      </p:childTnLst>
                                    </p:cTn>
                                  </p:par>
                                </p:childTnLst>
                              </p:cTn>
                            </p:par>
                            <p:par>
                              <p:cTn id="260" fill="hold">
                                <p:stCondLst>
                                  <p:cond delay="4600"/>
                                </p:stCondLst>
                                <p:childTnLst>
                                  <p:par>
                                    <p:cTn id="261" presetID="42" presetClass="entr" presetSubtype="0" fill="hold" grpId="0" nodeType="afterEffect">
                                      <p:stCondLst>
                                        <p:cond delay="0"/>
                                      </p:stCondLst>
                                      <p:childTnLst>
                                        <p:set>
                                          <p:cBhvr>
                                            <p:cTn id="262" dur="1" fill="hold">
                                              <p:stCondLst>
                                                <p:cond delay="0"/>
                                              </p:stCondLst>
                                            </p:cTn>
                                            <p:tgtEl>
                                              <p:spTgt spid="256"/>
                                            </p:tgtEl>
                                            <p:attrNameLst>
                                              <p:attrName>style.visibility</p:attrName>
                                            </p:attrNameLst>
                                          </p:cBhvr>
                                          <p:to>
                                            <p:strVal val="visible"/>
                                          </p:to>
                                        </p:set>
                                        <p:animEffect transition="in" filter="fade">
                                          <p:cBhvr>
                                            <p:cTn id="263" dur="500"/>
                                            <p:tgtEl>
                                              <p:spTgt spid="256"/>
                                            </p:tgtEl>
                                          </p:cBhvr>
                                        </p:animEffect>
                                        <p:anim calcmode="lin" valueType="num">
                                          <p:cBhvr>
                                            <p:cTn id="264" dur="500" fill="hold"/>
                                            <p:tgtEl>
                                              <p:spTgt spid="256"/>
                                            </p:tgtEl>
                                            <p:attrNameLst>
                                              <p:attrName>ppt_x</p:attrName>
                                            </p:attrNameLst>
                                          </p:cBhvr>
                                          <p:tavLst>
                                            <p:tav tm="0">
                                              <p:val>
                                                <p:strVal val="#ppt_x"/>
                                              </p:val>
                                            </p:tav>
                                            <p:tav tm="100000">
                                              <p:val>
                                                <p:strVal val="#ppt_x"/>
                                              </p:val>
                                            </p:tav>
                                          </p:tavLst>
                                        </p:anim>
                                        <p:anim calcmode="lin" valueType="num">
                                          <p:cBhvr>
                                            <p:cTn id="265" dur="500" fill="hold"/>
                                            <p:tgtEl>
                                              <p:spTgt spid="256"/>
                                            </p:tgtEl>
                                            <p:attrNameLst>
                                              <p:attrName>ppt_y</p:attrName>
                                            </p:attrNameLst>
                                          </p:cBhvr>
                                          <p:tavLst>
                                            <p:tav tm="0">
                                              <p:val>
                                                <p:strVal val="#ppt_y+.1"/>
                                              </p:val>
                                            </p:tav>
                                            <p:tav tm="100000">
                                              <p:val>
                                                <p:strVal val="#ppt_y"/>
                                              </p:val>
                                            </p:tav>
                                          </p:tavLst>
                                        </p:anim>
                                      </p:childTnLst>
                                    </p:cTn>
                                  </p:par>
                                </p:childTnLst>
                              </p:cTn>
                            </p:par>
                            <p:par>
                              <p:cTn id="266" fill="hold">
                                <p:stCondLst>
                                  <p:cond delay="5100"/>
                                </p:stCondLst>
                                <p:childTnLst>
                                  <p:par>
                                    <p:cTn id="267" presetID="53" presetClass="entr" presetSubtype="16" fill="hold" nodeType="afterEffect">
                                      <p:stCondLst>
                                        <p:cond delay="0"/>
                                      </p:stCondLst>
                                      <p:childTnLst>
                                        <p:set>
                                          <p:cBhvr>
                                            <p:cTn id="268" dur="1" fill="hold">
                                              <p:stCondLst>
                                                <p:cond delay="0"/>
                                              </p:stCondLst>
                                            </p:cTn>
                                            <p:tgtEl>
                                              <p:spTgt spid="287"/>
                                            </p:tgtEl>
                                            <p:attrNameLst>
                                              <p:attrName>style.visibility</p:attrName>
                                            </p:attrNameLst>
                                          </p:cBhvr>
                                          <p:to>
                                            <p:strVal val="visible"/>
                                          </p:to>
                                        </p:set>
                                        <p:anim calcmode="lin" valueType="num">
                                          <p:cBhvr>
                                            <p:cTn id="269" dur="500" fill="hold"/>
                                            <p:tgtEl>
                                              <p:spTgt spid="287"/>
                                            </p:tgtEl>
                                            <p:attrNameLst>
                                              <p:attrName>ppt_w</p:attrName>
                                            </p:attrNameLst>
                                          </p:cBhvr>
                                          <p:tavLst>
                                            <p:tav tm="0">
                                              <p:val>
                                                <p:fltVal val="0"/>
                                              </p:val>
                                            </p:tav>
                                            <p:tav tm="100000">
                                              <p:val>
                                                <p:strVal val="#ppt_w"/>
                                              </p:val>
                                            </p:tav>
                                          </p:tavLst>
                                        </p:anim>
                                        <p:anim calcmode="lin" valueType="num">
                                          <p:cBhvr>
                                            <p:cTn id="270" dur="500" fill="hold"/>
                                            <p:tgtEl>
                                              <p:spTgt spid="287"/>
                                            </p:tgtEl>
                                            <p:attrNameLst>
                                              <p:attrName>ppt_h</p:attrName>
                                            </p:attrNameLst>
                                          </p:cBhvr>
                                          <p:tavLst>
                                            <p:tav tm="0">
                                              <p:val>
                                                <p:fltVal val="0"/>
                                              </p:val>
                                            </p:tav>
                                            <p:tav tm="100000">
                                              <p:val>
                                                <p:strVal val="#ppt_h"/>
                                              </p:val>
                                            </p:tav>
                                          </p:tavLst>
                                        </p:anim>
                                        <p:animEffect transition="in" filter="fade">
                                          <p:cBhvr>
                                            <p:cTn id="271" dur="500"/>
                                            <p:tgtEl>
                                              <p:spTgt spid="287"/>
                                            </p:tgtEl>
                                          </p:cBhvr>
                                        </p:animEffect>
                                      </p:childTnLst>
                                    </p:cTn>
                                  </p:par>
                                  <p:par>
                                    <p:cTn id="272" presetID="53" presetClass="entr" presetSubtype="16" fill="hold" nodeType="withEffect">
                                      <p:stCondLst>
                                        <p:cond delay="0"/>
                                      </p:stCondLst>
                                      <p:childTnLst>
                                        <p:set>
                                          <p:cBhvr>
                                            <p:cTn id="273" dur="1" fill="hold">
                                              <p:stCondLst>
                                                <p:cond delay="0"/>
                                              </p:stCondLst>
                                            </p:cTn>
                                            <p:tgtEl>
                                              <p:spTgt spid="257"/>
                                            </p:tgtEl>
                                            <p:attrNameLst>
                                              <p:attrName>style.visibility</p:attrName>
                                            </p:attrNameLst>
                                          </p:cBhvr>
                                          <p:to>
                                            <p:strVal val="visible"/>
                                          </p:to>
                                        </p:set>
                                        <p:anim calcmode="lin" valueType="num">
                                          <p:cBhvr>
                                            <p:cTn id="274" dur="500" fill="hold"/>
                                            <p:tgtEl>
                                              <p:spTgt spid="257"/>
                                            </p:tgtEl>
                                            <p:attrNameLst>
                                              <p:attrName>ppt_w</p:attrName>
                                            </p:attrNameLst>
                                          </p:cBhvr>
                                          <p:tavLst>
                                            <p:tav tm="0">
                                              <p:val>
                                                <p:fltVal val="0"/>
                                              </p:val>
                                            </p:tav>
                                            <p:tav tm="100000">
                                              <p:val>
                                                <p:strVal val="#ppt_w"/>
                                              </p:val>
                                            </p:tav>
                                          </p:tavLst>
                                        </p:anim>
                                        <p:anim calcmode="lin" valueType="num">
                                          <p:cBhvr>
                                            <p:cTn id="275" dur="500" fill="hold"/>
                                            <p:tgtEl>
                                              <p:spTgt spid="257"/>
                                            </p:tgtEl>
                                            <p:attrNameLst>
                                              <p:attrName>ppt_h</p:attrName>
                                            </p:attrNameLst>
                                          </p:cBhvr>
                                          <p:tavLst>
                                            <p:tav tm="0">
                                              <p:val>
                                                <p:fltVal val="0"/>
                                              </p:val>
                                            </p:tav>
                                            <p:tav tm="100000">
                                              <p:val>
                                                <p:strVal val="#ppt_h"/>
                                              </p:val>
                                            </p:tav>
                                          </p:tavLst>
                                        </p:anim>
                                        <p:animEffect transition="in" filter="fade">
                                          <p:cBhvr>
                                            <p:cTn id="276" dur="500"/>
                                            <p:tgtEl>
                                              <p:spTgt spid="257"/>
                                            </p:tgtEl>
                                          </p:cBhvr>
                                        </p:animEffect>
                                      </p:childTnLst>
                                    </p:cTn>
                                  </p:par>
                                  <p:par>
                                    <p:cTn id="277" presetID="53" presetClass="entr" presetSubtype="16" fill="hold" nodeType="withEffect">
                                      <p:stCondLst>
                                        <p:cond delay="0"/>
                                      </p:stCondLst>
                                      <p:childTnLst>
                                        <p:set>
                                          <p:cBhvr>
                                            <p:cTn id="278" dur="1" fill="hold">
                                              <p:stCondLst>
                                                <p:cond delay="0"/>
                                              </p:stCondLst>
                                            </p:cTn>
                                            <p:tgtEl>
                                              <p:spTgt spid="260"/>
                                            </p:tgtEl>
                                            <p:attrNameLst>
                                              <p:attrName>style.visibility</p:attrName>
                                            </p:attrNameLst>
                                          </p:cBhvr>
                                          <p:to>
                                            <p:strVal val="visible"/>
                                          </p:to>
                                        </p:set>
                                        <p:anim calcmode="lin" valueType="num">
                                          <p:cBhvr>
                                            <p:cTn id="279" dur="500" fill="hold"/>
                                            <p:tgtEl>
                                              <p:spTgt spid="260"/>
                                            </p:tgtEl>
                                            <p:attrNameLst>
                                              <p:attrName>ppt_w</p:attrName>
                                            </p:attrNameLst>
                                          </p:cBhvr>
                                          <p:tavLst>
                                            <p:tav tm="0">
                                              <p:val>
                                                <p:fltVal val="0"/>
                                              </p:val>
                                            </p:tav>
                                            <p:tav tm="100000">
                                              <p:val>
                                                <p:strVal val="#ppt_w"/>
                                              </p:val>
                                            </p:tav>
                                          </p:tavLst>
                                        </p:anim>
                                        <p:anim calcmode="lin" valueType="num">
                                          <p:cBhvr>
                                            <p:cTn id="280" dur="500" fill="hold"/>
                                            <p:tgtEl>
                                              <p:spTgt spid="260"/>
                                            </p:tgtEl>
                                            <p:attrNameLst>
                                              <p:attrName>ppt_h</p:attrName>
                                            </p:attrNameLst>
                                          </p:cBhvr>
                                          <p:tavLst>
                                            <p:tav tm="0">
                                              <p:val>
                                                <p:fltVal val="0"/>
                                              </p:val>
                                            </p:tav>
                                            <p:tav tm="100000">
                                              <p:val>
                                                <p:strVal val="#ppt_h"/>
                                              </p:val>
                                            </p:tav>
                                          </p:tavLst>
                                        </p:anim>
                                        <p:animEffect transition="in" filter="fade">
                                          <p:cBhvr>
                                            <p:cTn id="281" dur="500"/>
                                            <p:tgtEl>
                                              <p:spTgt spid="260"/>
                                            </p:tgtEl>
                                          </p:cBhvr>
                                        </p:animEffect>
                                      </p:childTnLst>
                                    </p:cTn>
                                  </p:par>
                                  <p:par>
                                    <p:cTn id="282" presetID="53" presetClass="entr" presetSubtype="16" fill="hold" nodeType="withEffect">
                                      <p:stCondLst>
                                        <p:cond delay="0"/>
                                      </p:stCondLst>
                                      <p:childTnLst>
                                        <p:set>
                                          <p:cBhvr>
                                            <p:cTn id="283" dur="1" fill="hold">
                                              <p:stCondLst>
                                                <p:cond delay="0"/>
                                              </p:stCondLst>
                                            </p:cTn>
                                            <p:tgtEl>
                                              <p:spTgt spid="263"/>
                                            </p:tgtEl>
                                            <p:attrNameLst>
                                              <p:attrName>style.visibility</p:attrName>
                                            </p:attrNameLst>
                                          </p:cBhvr>
                                          <p:to>
                                            <p:strVal val="visible"/>
                                          </p:to>
                                        </p:set>
                                        <p:anim calcmode="lin" valueType="num">
                                          <p:cBhvr>
                                            <p:cTn id="284" dur="500" fill="hold"/>
                                            <p:tgtEl>
                                              <p:spTgt spid="263"/>
                                            </p:tgtEl>
                                            <p:attrNameLst>
                                              <p:attrName>ppt_w</p:attrName>
                                            </p:attrNameLst>
                                          </p:cBhvr>
                                          <p:tavLst>
                                            <p:tav tm="0">
                                              <p:val>
                                                <p:fltVal val="0"/>
                                              </p:val>
                                            </p:tav>
                                            <p:tav tm="100000">
                                              <p:val>
                                                <p:strVal val="#ppt_w"/>
                                              </p:val>
                                            </p:tav>
                                          </p:tavLst>
                                        </p:anim>
                                        <p:anim calcmode="lin" valueType="num">
                                          <p:cBhvr>
                                            <p:cTn id="285" dur="500" fill="hold"/>
                                            <p:tgtEl>
                                              <p:spTgt spid="263"/>
                                            </p:tgtEl>
                                            <p:attrNameLst>
                                              <p:attrName>ppt_h</p:attrName>
                                            </p:attrNameLst>
                                          </p:cBhvr>
                                          <p:tavLst>
                                            <p:tav tm="0">
                                              <p:val>
                                                <p:fltVal val="0"/>
                                              </p:val>
                                            </p:tav>
                                            <p:tav tm="100000">
                                              <p:val>
                                                <p:strVal val="#ppt_h"/>
                                              </p:val>
                                            </p:tav>
                                          </p:tavLst>
                                        </p:anim>
                                        <p:animEffect transition="in" filter="fade">
                                          <p:cBhvr>
                                            <p:cTn id="286" dur="500"/>
                                            <p:tgtEl>
                                              <p:spTgt spid="263"/>
                                            </p:tgtEl>
                                          </p:cBhvr>
                                        </p:animEffect>
                                      </p:childTnLst>
                                    </p:cTn>
                                  </p:par>
                                  <p:par>
                                    <p:cTn id="287" presetID="53" presetClass="entr" presetSubtype="16" fill="hold" nodeType="withEffect">
                                      <p:stCondLst>
                                        <p:cond delay="0"/>
                                      </p:stCondLst>
                                      <p:childTnLst>
                                        <p:set>
                                          <p:cBhvr>
                                            <p:cTn id="288" dur="1" fill="hold">
                                              <p:stCondLst>
                                                <p:cond delay="0"/>
                                              </p:stCondLst>
                                            </p:cTn>
                                            <p:tgtEl>
                                              <p:spTgt spid="266"/>
                                            </p:tgtEl>
                                            <p:attrNameLst>
                                              <p:attrName>style.visibility</p:attrName>
                                            </p:attrNameLst>
                                          </p:cBhvr>
                                          <p:to>
                                            <p:strVal val="visible"/>
                                          </p:to>
                                        </p:set>
                                        <p:anim calcmode="lin" valueType="num">
                                          <p:cBhvr>
                                            <p:cTn id="289" dur="500" fill="hold"/>
                                            <p:tgtEl>
                                              <p:spTgt spid="266"/>
                                            </p:tgtEl>
                                            <p:attrNameLst>
                                              <p:attrName>ppt_w</p:attrName>
                                            </p:attrNameLst>
                                          </p:cBhvr>
                                          <p:tavLst>
                                            <p:tav tm="0">
                                              <p:val>
                                                <p:fltVal val="0"/>
                                              </p:val>
                                            </p:tav>
                                            <p:tav tm="100000">
                                              <p:val>
                                                <p:strVal val="#ppt_w"/>
                                              </p:val>
                                            </p:tav>
                                          </p:tavLst>
                                        </p:anim>
                                        <p:anim calcmode="lin" valueType="num">
                                          <p:cBhvr>
                                            <p:cTn id="290" dur="500" fill="hold"/>
                                            <p:tgtEl>
                                              <p:spTgt spid="266"/>
                                            </p:tgtEl>
                                            <p:attrNameLst>
                                              <p:attrName>ppt_h</p:attrName>
                                            </p:attrNameLst>
                                          </p:cBhvr>
                                          <p:tavLst>
                                            <p:tav tm="0">
                                              <p:val>
                                                <p:fltVal val="0"/>
                                              </p:val>
                                            </p:tav>
                                            <p:tav tm="100000">
                                              <p:val>
                                                <p:strVal val="#ppt_h"/>
                                              </p:val>
                                            </p:tav>
                                          </p:tavLst>
                                        </p:anim>
                                        <p:animEffect transition="in" filter="fade">
                                          <p:cBhvr>
                                            <p:cTn id="291" dur="500"/>
                                            <p:tgtEl>
                                              <p:spTgt spid="266"/>
                                            </p:tgtEl>
                                          </p:cBhvr>
                                        </p:animEffect>
                                      </p:childTnLst>
                                    </p:cTn>
                                  </p:par>
                                  <p:par>
                                    <p:cTn id="292" presetID="53" presetClass="entr" presetSubtype="16" fill="hold" nodeType="withEffect">
                                      <p:stCondLst>
                                        <p:cond delay="0"/>
                                      </p:stCondLst>
                                      <p:childTnLst>
                                        <p:set>
                                          <p:cBhvr>
                                            <p:cTn id="293" dur="1" fill="hold">
                                              <p:stCondLst>
                                                <p:cond delay="0"/>
                                              </p:stCondLst>
                                            </p:cTn>
                                            <p:tgtEl>
                                              <p:spTgt spid="269"/>
                                            </p:tgtEl>
                                            <p:attrNameLst>
                                              <p:attrName>style.visibility</p:attrName>
                                            </p:attrNameLst>
                                          </p:cBhvr>
                                          <p:to>
                                            <p:strVal val="visible"/>
                                          </p:to>
                                        </p:set>
                                        <p:anim calcmode="lin" valueType="num">
                                          <p:cBhvr>
                                            <p:cTn id="294" dur="500" fill="hold"/>
                                            <p:tgtEl>
                                              <p:spTgt spid="269"/>
                                            </p:tgtEl>
                                            <p:attrNameLst>
                                              <p:attrName>ppt_w</p:attrName>
                                            </p:attrNameLst>
                                          </p:cBhvr>
                                          <p:tavLst>
                                            <p:tav tm="0">
                                              <p:val>
                                                <p:fltVal val="0"/>
                                              </p:val>
                                            </p:tav>
                                            <p:tav tm="100000">
                                              <p:val>
                                                <p:strVal val="#ppt_w"/>
                                              </p:val>
                                            </p:tav>
                                          </p:tavLst>
                                        </p:anim>
                                        <p:anim calcmode="lin" valueType="num">
                                          <p:cBhvr>
                                            <p:cTn id="295" dur="500" fill="hold"/>
                                            <p:tgtEl>
                                              <p:spTgt spid="269"/>
                                            </p:tgtEl>
                                            <p:attrNameLst>
                                              <p:attrName>ppt_h</p:attrName>
                                            </p:attrNameLst>
                                          </p:cBhvr>
                                          <p:tavLst>
                                            <p:tav tm="0">
                                              <p:val>
                                                <p:fltVal val="0"/>
                                              </p:val>
                                            </p:tav>
                                            <p:tav tm="100000">
                                              <p:val>
                                                <p:strVal val="#ppt_h"/>
                                              </p:val>
                                            </p:tav>
                                          </p:tavLst>
                                        </p:anim>
                                        <p:animEffect transition="in" filter="fade">
                                          <p:cBhvr>
                                            <p:cTn id="296" dur="500"/>
                                            <p:tgtEl>
                                              <p:spTgt spid="269"/>
                                            </p:tgtEl>
                                          </p:cBhvr>
                                        </p:animEffect>
                                      </p:childTnLst>
                                    </p:cTn>
                                  </p:par>
                                  <p:par>
                                    <p:cTn id="297" presetID="53" presetClass="entr" presetSubtype="16" fill="hold" nodeType="withEffect">
                                      <p:stCondLst>
                                        <p:cond delay="0"/>
                                      </p:stCondLst>
                                      <p:childTnLst>
                                        <p:set>
                                          <p:cBhvr>
                                            <p:cTn id="298" dur="1" fill="hold">
                                              <p:stCondLst>
                                                <p:cond delay="0"/>
                                              </p:stCondLst>
                                            </p:cTn>
                                            <p:tgtEl>
                                              <p:spTgt spid="290"/>
                                            </p:tgtEl>
                                            <p:attrNameLst>
                                              <p:attrName>style.visibility</p:attrName>
                                            </p:attrNameLst>
                                          </p:cBhvr>
                                          <p:to>
                                            <p:strVal val="visible"/>
                                          </p:to>
                                        </p:set>
                                        <p:anim calcmode="lin" valueType="num">
                                          <p:cBhvr>
                                            <p:cTn id="299" dur="500" fill="hold"/>
                                            <p:tgtEl>
                                              <p:spTgt spid="290"/>
                                            </p:tgtEl>
                                            <p:attrNameLst>
                                              <p:attrName>ppt_w</p:attrName>
                                            </p:attrNameLst>
                                          </p:cBhvr>
                                          <p:tavLst>
                                            <p:tav tm="0">
                                              <p:val>
                                                <p:fltVal val="0"/>
                                              </p:val>
                                            </p:tav>
                                            <p:tav tm="100000">
                                              <p:val>
                                                <p:strVal val="#ppt_w"/>
                                              </p:val>
                                            </p:tav>
                                          </p:tavLst>
                                        </p:anim>
                                        <p:anim calcmode="lin" valueType="num">
                                          <p:cBhvr>
                                            <p:cTn id="300" dur="500" fill="hold"/>
                                            <p:tgtEl>
                                              <p:spTgt spid="290"/>
                                            </p:tgtEl>
                                            <p:attrNameLst>
                                              <p:attrName>ppt_h</p:attrName>
                                            </p:attrNameLst>
                                          </p:cBhvr>
                                          <p:tavLst>
                                            <p:tav tm="0">
                                              <p:val>
                                                <p:fltVal val="0"/>
                                              </p:val>
                                            </p:tav>
                                            <p:tav tm="100000">
                                              <p:val>
                                                <p:strVal val="#ppt_h"/>
                                              </p:val>
                                            </p:tav>
                                          </p:tavLst>
                                        </p:anim>
                                        <p:animEffect transition="in" filter="fade">
                                          <p:cBhvr>
                                            <p:cTn id="301" dur="500"/>
                                            <p:tgtEl>
                                              <p:spTgt spid="290"/>
                                            </p:tgtEl>
                                          </p:cBhvr>
                                        </p:animEffect>
                                      </p:childTnLst>
                                    </p:cTn>
                                  </p:par>
                                  <p:par>
                                    <p:cTn id="302" presetID="53" presetClass="entr" presetSubtype="16" fill="hold" nodeType="withEffect">
                                      <p:stCondLst>
                                        <p:cond delay="0"/>
                                      </p:stCondLst>
                                      <p:childTnLst>
                                        <p:set>
                                          <p:cBhvr>
                                            <p:cTn id="303" dur="1" fill="hold">
                                              <p:stCondLst>
                                                <p:cond delay="0"/>
                                              </p:stCondLst>
                                            </p:cTn>
                                            <p:tgtEl>
                                              <p:spTgt spid="293"/>
                                            </p:tgtEl>
                                            <p:attrNameLst>
                                              <p:attrName>style.visibility</p:attrName>
                                            </p:attrNameLst>
                                          </p:cBhvr>
                                          <p:to>
                                            <p:strVal val="visible"/>
                                          </p:to>
                                        </p:set>
                                        <p:anim calcmode="lin" valueType="num">
                                          <p:cBhvr>
                                            <p:cTn id="304" dur="500" fill="hold"/>
                                            <p:tgtEl>
                                              <p:spTgt spid="293"/>
                                            </p:tgtEl>
                                            <p:attrNameLst>
                                              <p:attrName>ppt_w</p:attrName>
                                            </p:attrNameLst>
                                          </p:cBhvr>
                                          <p:tavLst>
                                            <p:tav tm="0">
                                              <p:val>
                                                <p:fltVal val="0"/>
                                              </p:val>
                                            </p:tav>
                                            <p:tav tm="100000">
                                              <p:val>
                                                <p:strVal val="#ppt_w"/>
                                              </p:val>
                                            </p:tav>
                                          </p:tavLst>
                                        </p:anim>
                                        <p:anim calcmode="lin" valueType="num">
                                          <p:cBhvr>
                                            <p:cTn id="305" dur="500" fill="hold"/>
                                            <p:tgtEl>
                                              <p:spTgt spid="293"/>
                                            </p:tgtEl>
                                            <p:attrNameLst>
                                              <p:attrName>ppt_h</p:attrName>
                                            </p:attrNameLst>
                                          </p:cBhvr>
                                          <p:tavLst>
                                            <p:tav tm="0">
                                              <p:val>
                                                <p:fltVal val="0"/>
                                              </p:val>
                                            </p:tav>
                                            <p:tav tm="100000">
                                              <p:val>
                                                <p:strVal val="#ppt_h"/>
                                              </p:val>
                                            </p:tav>
                                          </p:tavLst>
                                        </p:anim>
                                        <p:animEffect transition="in" filter="fade">
                                          <p:cBhvr>
                                            <p:cTn id="306" dur="500"/>
                                            <p:tgtEl>
                                              <p:spTgt spid="293"/>
                                            </p:tgtEl>
                                          </p:cBhvr>
                                        </p:animEffect>
                                      </p:childTnLst>
                                    </p:cTn>
                                  </p:par>
                                  <p:par>
                                    <p:cTn id="307" presetID="53" presetClass="entr" presetSubtype="16" fill="hold" nodeType="withEffect">
                                      <p:stCondLst>
                                        <p:cond delay="0"/>
                                      </p:stCondLst>
                                      <p:childTnLst>
                                        <p:set>
                                          <p:cBhvr>
                                            <p:cTn id="308" dur="1" fill="hold">
                                              <p:stCondLst>
                                                <p:cond delay="0"/>
                                              </p:stCondLst>
                                            </p:cTn>
                                            <p:tgtEl>
                                              <p:spTgt spid="272"/>
                                            </p:tgtEl>
                                            <p:attrNameLst>
                                              <p:attrName>style.visibility</p:attrName>
                                            </p:attrNameLst>
                                          </p:cBhvr>
                                          <p:to>
                                            <p:strVal val="visible"/>
                                          </p:to>
                                        </p:set>
                                        <p:anim calcmode="lin" valueType="num">
                                          <p:cBhvr>
                                            <p:cTn id="309" dur="500" fill="hold"/>
                                            <p:tgtEl>
                                              <p:spTgt spid="272"/>
                                            </p:tgtEl>
                                            <p:attrNameLst>
                                              <p:attrName>ppt_w</p:attrName>
                                            </p:attrNameLst>
                                          </p:cBhvr>
                                          <p:tavLst>
                                            <p:tav tm="0">
                                              <p:val>
                                                <p:fltVal val="0"/>
                                              </p:val>
                                            </p:tav>
                                            <p:tav tm="100000">
                                              <p:val>
                                                <p:strVal val="#ppt_w"/>
                                              </p:val>
                                            </p:tav>
                                          </p:tavLst>
                                        </p:anim>
                                        <p:anim calcmode="lin" valueType="num">
                                          <p:cBhvr>
                                            <p:cTn id="310" dur="500" fill="hold"/>
                                            <p:tgtEl>
                                              <p:spTgt spid="272"/>
                                            </p:tgtEl>
                                            <p:attrNameLst>
                                              <p:attrName>ppt_h</p:attrName>
                                            </p:attrNameLst>
                                          </p:cBhvr>
                                          <p:tavLst>
                                            <p:tav tm="0">
                                              <p:val>
                                                <p:fltVal val="0"/>
                                              </p:val>
                                            </p:tav>
                                            <p:tav tm="100000">
                                              <p:val>
                                                <p:strVal val="#ppt_h"/>
                                              </p:val>
                                            </p:tav>
                                          </p:tavLst>
                                        </p:anim>
                                        <p:animEffect transition="in" filter="fade">
                                          <p:cBhvr>
                                            <p:cTn id="311" dur="500"/>
                                            <p:tgtEl>
                                              <p:spTgt spid="272"/>
                                            </p:tgtEl>
                                          </p:cBhvr>
                                        </p:animEffect>
                                      </p:childTnLst>
                                    </p:cTn>
                                  </p:par>
                                  <p:par>
                                    <p:cTn id="312" presetID="53" presetClass="entr" presetSubtype="16" fill="hold" nodeType="withEffect">
                                      <p:stCondLst>
                                        <p:cond delay="0"/>
                                      </p:stCondLst>
                                      <p:childTnLst>
                                        <p:set>
                                          <p:cBhvr>
                                            <p:cTn id="313" dur="1" fill="hold">
                                              <p:stCondLst>
                                                <p:cond delay="0"/>
                                              </p:stCondLst>
                                            </p:cTn>
                                            <p:tgtEl>
                                              <p:spTgt spid="275"/>
                                            </p:tgtEl>
                                            <p:attrNameLst>
                                              <p:attrName>style.visibility</p:attrName>
                                            </p:attrNameLst>
                                          </p:cBhvr>
                                          <p:to>
                                            <p:strVal val="visible"/>
                                          </p:to>
                                        </p:set>
                                        <p:anim calcmode="lin" valueType="num">
                                          <p:cBhvr>
                                            <p:cTn id="314" dur="500" fill="hold"/>
                                            <p:tgtEl>
                                              <p:spTgt spid="275"/>
                                            </p:tgtEl>
                                            <p:attrNameLst>
                                              <p:attrName>ppt_w</p:attrName>
                                            </p:attrNameLst>
                                          </p:cBhvr>
                                          <p:tavLst>
                                            <p:tav tm="0">
                                              <p:val>
                                                <p:fltVal val="0"/>
                                              </p:val>
                                            </p:tav>
                                            <p:tav tm="100000">
                                              <p:val>
                                                <p:strVal val="#ppt_w"/>
                                              </p:val>
                                            </p:tav>
                                          </p:tavLst>
                                        </p:anim>
                                        <p:anim calcmode="lin" valueType="num">
                                          <p:cBhvr>
                                            <p:cTn id="315" dur="500" fill="hold"/>
                                            <p:tgtEl>
                                              <p:spTgt spid="275"/>
                                            </p:tgtEl>
                                            <p:attrNameLst>
                                              <p:attrName>ppt_h</p:attrName>
                                            </p:attrNameLst>
                                          </p:cBhvr>
                                          <p:tavLst>
                                            <p:tav tm="0">
                                              <p:val>
                                                <p:fltVal val="0"/>
                                              </p:val>
                                            </p:tav>
                                            <p:tav tm="100000">
                                              <p:val>
                                                <p:strVal val="#ppt_h"/>
                                              </p:val>
                                            </p:tav>
                                          </p:tavLst>
                                        </p:anim>
                                        <p:animEffect transition="in" filter="fade">
                                          <p:cBhvr>
                                            <p:cTn id="316" dur="500"/>
                                            <p:tgtEl>
                                              <p:spTgt spid="275"/>
                                            </p:tgtEl>
                                          </p:cBhvr>
                                        </p:animEffect>
                                      </p:childTnLst>
                                    </p:cTn>
                                  </p:par>
                                  <p:par>
                                    <p:cTn id="317" presetID="42" presetClass="path" presetSubtype="0" fill="hold" nodeType="withEffect">
                                      <p:stCondLst>
                                        <p:cond delay="0"/>
                                      </p:stCondLst>
                                      <p:childTnLst>
                                        <p:animMotion origin="layout" path="M -2.77778E-7 -1.60494E-6 L 0.16788 0.62624 " pathEditMode="relative" rAng="0" ptsTypes="AA">
                                          <p:cBhvr>
                                            <p:cTn id="318" dur="500" spd="-100000" fill="hold"/>
                                            <p:tgtEl>
                                              <p:spTgt spid="287"/>
                                            </p:tgtEl>
                                            <p:attrNameLst>
                                              <p:attrName>ppt_x</p:attrName>
                                              <p:attrName>ppt_y</p:attrName>
                                            </p:attrNameLst>
                                          </p:cBhvr>
                                          <p:rCtr x="8385" y="31296"/>
                                        </p:animMotion>
                                      </p:childTnLst>
                                    </p:cTn>
                                  </p:par>
                                  <p:par>
                                    <p:cTn id="319" presetID="42" presetClass="path" presetSubtype="0" fill="hold" nodeType="withEffect">
                                      <p:stCondLst>
                                        <p:cond delay="0"/>
                                      </p:stCondLst>
                                      <p:childTnLst>
                                        <p:animMotion origin="layout" path="M 1.38889E-6 -2.96296E-6 L -0.24583 0.48704 " pathEditMode="relative" rAng="0" ptsTypes="AA">
                                          <p:cBhvr>
                                            <p:cTn id="320" dur="500" spd="-100000" fill="hold"/>
                                            <p:tgtEl>
                                              <p:spTgt spid="257"/>
                                            </p:tgtEl>
                                            <p:attrNameLst>
                                              <p:attrName>ppt_x</p:attrName>
                                              <p:attrName>ppt_y</p:attrName>
                                            </p:attrNameLst>
                                          </p:cBhvr>
                                          <p:rCtr x="-12292" y="24352"/>
                                        </p:animMotion>
                                      </p:childTnLst>
                                    </p:cTn>
                                  </p:par>
                                  <p:par>
                                    <p:cTn id="321" presetID="42" presetClass="path" presetSubtype="0" fill="hold" nodeType="withEffect">
                                      <p:stCondLst>
                                        <p:cond delay="0"/>
                                      </p:stCondLst>
                                      <p:childTnLst>
                                        <p:animMotion origin="layout" path="M 3.88889E-6 3.20988E-6 L -0.13125 0.61296 " pathEditMode="relative" rAng="0" ptsTypes="AA">
                                          <p:cBhvr>
                                            <p:cTn id="322" dur="500" spd="-100000" fill="hold"/>
                                            <p:tgtEl>
                                              <p:spTgt spid="260"/>
                                            </p:tgtEl>
                                            <p:attrNameLst>
                                              <p:attrName>ppt_x</p:attrName>
                                              <p:attrName>ppt_y</p:attrName>
                                            </p:attrNameLst>
                                          </p:cBhvr>
                                          <p:rCtr x="-6562" y="30648"/>
                                        </p:animMotion>
                                      </p:childTnLst>
                                    </p:cTn>
                                  </p:par>
                                  <p:par>
                                    <p:cTn id="323" presetID="42" presetClass="path" presetSubtype="0" fill="hold" nodeType="withEffect">
                                      <p:stCondLst>
                                        <p:cond delay="0"/>
                                      </p:stCondLst>
                                      <p:childTnLst>
                                        <p:animMotion origin="layout" path="M 5E-6 4.32099E-6 L 0.27987 0.60648 " pathEditMode="relative" rAng="0" ptsTypes="AA">
                                          <p:cBhvr>
                                            <p:cTn id="324" dur="500" spd="-100000" fill="hold"/>
                                            <p:tgtEl>
                                              <p:spTgt spid="263"/>
                                            </p:tgtEl>
                                            <p:attrNameLst>
                                              <p:attrName>ppt_x</p:attrName>
                                              <p:attrName>ppt_y</p:attrName>
                                            </p:attrNameLst>
                                          </p:cBhvr>
                                          <p:rCtr x="13993" y="30309"/>
                                        </p:animMotion>
                                      </p:childTnLst>
                                    </p:cTn>
                                  </p:par>
                                  <p:par>
                                    <p:cTn id="325" presetID="42" presetClass="path" presetSubtype="0" fill="hold" nodeType="withEffect">
                                      <p:stCondLst>
                                        <p:cond delay="0"/>
                                      </p:stCondLst>
                                      <p:childTnLst>
                                        <p:animMotion origin="layout" path="M -3.61111E-6 -9.87654E-7 L 0.08091 0.58364 " pathEditMode="relative" rAng="0" ptsTypes="AA">
                                          <p:cBhvr>
                                            <p:cTn id="326" dur="500" spd="-100000" fill="hold"/>
                                            <p:tgtEl>
                                              <p:spTgt spid="266"/>
                                            </p:tgtEl>
                                            <p:attrNameLst>
                                              <p:attrName>ppt_x</p:attrName>
                                              <p:attrName>ppt_y</p:attrName>
                                            </p:attrNameLst>
                                          </p:cBhvr>
                                          <p:rCtr x="4045" y="29167"/>
                                        </p:animMotion>
                                      </p:childTnLst>
                                    </p:cTn>
                                  </p:par>
                                  <p:par>
                                    <p:cTn id="327" presetID="42" presetClass="path" presetSubtype="0" fill="hold" nodeType="withEffect">
                                      <p:stCondLst>
                                        <p:cond delay="0"/>
                                      </p:stCondLst>
                                      <p:childTnLst>
                                        <p:animMotion origin="layout" path="M -4.72222E-6 3.33333E-6 L 0.04619 0.57808 " pathEditMode="relative" rAng="0" ptsTypes="AA">
                                          <p:cBhvr>
                                            <p:cTn id="328" dur="500" spd="-100000" fill="hold"/>
                                            <p:tgtEl>
                                              <p:spTgt spid="269"/>
                                            </p:tgtEl>
                                            <p:attrNameLst>
                                              <p:attrName>ppt_x</p:attrName>
                                              <p:attrName>ppt_y</p:attrName>
                                            </p:attrNameLst>
                                          </p:cBhvr>
                                          <p:rCtr x="2309" y="28889"/>
                                        </p:animMotion>
                                      </p:childTnLst>
                                    </p:cTn>
                                  </p:par>
                                  <p:par>
                                    <p:cTn id="329" presetID="42" presetClass="path" presetSubtype="0" fill="hold" nodeType="withEffect">
                                      <p:stCondLst>
                                        <p:cond delay="0"/>
                                      </p:stCondLst>
                                      <p:childTnLst>
                                        <p:animMotion origin="layout" path="M 2.5E-6 -1.11111E-6 L -0.05191 0.61512 " pathEditMode="relative" rAng="0" ptsTypes="AA">
                                          <p:cBhvr>
                                            <p:cTn id="330" dur="500" spd="-100000" fill="hold"/>
                                            <p:tgtEl>
                                              <p:spTgt spid="290"/>
                                            </p:tgtEl>
                                            <p:attrNameLst>
                                              <p:attrName>ppt_x</p:attrName>
                                              <p:attrName>ppt_y</p:attrName>
                                            </p:attrNameLst>
                                          </p:cBhvr>
                                          <p:rCtr x="-2604" y="30741"/>
                                        </p:animMotion>
                                      </p:childTnLst>
                                    </p:cTn>
                                  </p:par>
                                  <p:par>
                                    <p:cTn id="331" presetID="42" presetClass="path" presetSubtype="0" fill="hold" nodeType="withEffect">
                                      <p:stCondLst>
                                        <p:cond delay="0"/>
                                      </p:stCondLst>
                                      <p:childTnLst>
                                        <p:animMotion origin="layout" path="M -3.88889E-6 -3.7037E-6 L -0.1375 0.75 " pathEditMode="relative" rAng="0" ptsTypes="AA">
                                          <p:cBhvr>
                                            <p:cTn id="332" dur="500" spd="-100000" fill="hold"/>
                                            <p:tgtEl>
                                              <p:spTgt spid="293"/>
                                            </p:tgtEl>
                                            <p:attrNameLst>
                                              <p:attrName>ppt_x</p:attrName>
                                              <p:attrName>ppt_y</p:attrName>
                                            </p:attrNameLst>
                                          </p:cBhvr>
                                          <p:rCtr x="-6875" y="37500"/>
                                        </p:animMotion>
                                      </p:childTnLst>
                                    </p:cTn>
                                  </p:par>
                                  <p:par>
                                    <p:cTn id="333" presetID="42" presetClass="path" presetSubtype="0" fill="hold" nodeType="withEffect">
                                      <p:stCondLst>
                                        <p:cond delay="0"/>
                                      </p:stCondLst>
                                      <p:childTnLst>
                                        <p:animMotion origin="layout" path="M -4.44444E-6 -4.07407E-6 L 0.07709 0.69074 " pathEditMode="relative" rAng="0" ptsTypes="AA">
                                          <p:cBhvr>
                                            <p:cTn id="334" dur="500" spd="-100000" fill="hold"/>
                                            <p:tgtEl>
                                              <p:spTgt spid="272"/>
                                            </p:tgtEl>
                                            <p:attrNameLst>
                                              <p:attrName>ppt_x</p:attrName>
                                              <p:attrName>ppt_y</p:attrName>
                                            </p:attrNameLst>
                                          </p:cBhvr>
                                          <p:rCtr x="3854" y="34537"/>
                                        </p:animMotion>
                                      </p:childTnLst>
                                    </p:cTn>
                                  </p:par>
                                  <p:par>
                                    <p:cTn id="335" presetID="42" presetClass="path" presetSubtype="0" fill="hold" nodeType="withEffect">
                                      <p:stCondLst>
                                        <p:cond delay="0"/>
                                      </p:stCondLst>
                                      <p:childTnLst>
                                        <p:animMotion origin="layout" path="M 1.11111E-6 -6.17284E-7 L -0.16389 0.69012 " pathEditMode="relative" rAng="0" ptsTypes="AA">
                                          <p:cBhvr>
                                            <p:cTn id="336" dur="500" spd="-100000" fill="hold"/>
                                            <p:tgtEl>
                                              <p:spTgt spid="275"/>
                                            </p:tgtEl>
                                            <p:attrNameLst>
                                              <p:attrName>ppt_x</p:attrName>
                                              <p:attrName>ppt_y</p:attrName>
                                            </p:attrNameLst>
                                          </p:cBhvr>
                                          <p:rCtr x="-8194" y="34506"/>
                                        </p:animMotion>
                                      </p:childTnLst>
                                    </p:cTn>
                                  </p:par>
                                </p:childTnLst>
                              </p:cTn>
                            </p:par>
                            <p:par>
                              <p:cTn id="337" fill="hold">
                                <p:stCondLst>
                                  <p:cond delay="5600"/>
                                </p:stCondLst>
                                <p:childTnLst>
                                  <p:par>
                                    <p:cTn id="338" presetID="10" presetClass="entr" presetSubtype="0" fill="hold" grpId="0" nodeType="afterEffect">
                                      <p:stCondLst>
                                        <p:cond delay="0"/>
                                      </p:stCondLst>
                                      <p:childTnLst>
                                        <p:set>
                                          <p:cBhvr>
                                            <p:cTn id="339" dur="1" fill="hold">
                                              <p:stCondLst>
                                                <p:cond delay="0"/>
                                              </p:stCondLst>
                                            </p:cTn>
                                            <p:tgtEl>
                                              <p:spTgt spid="296"/>
                                            </p:tgtEl>
                                            <p:attrNameLst>
                                              <p:attrName>style.visibility</p:attrName>
                                            </p:attrNameLst>
                                          </p:cBhvr>
                                          <p:to>
                                            <p:strVal val="visible"/>
                                          </p:to>
                                        </p:set>
                                        <p:animEffect transition="in" filter="fade">
                                          <p:cBhvr>
                                            <p:cTn id="340" dur="20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171" grpId="0"/>
          <p:bldP spid="172" grpId="0"/>
          <p:bldP spid="203" grpId="0"/>
          <p:bldP spid="228" grpId="0"/>
          <p:bldP spid="256" grpId="0"/>
          <p:bldP spid="296"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4328283" y="1746055"/>
            <a:ext cx="1107996"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解决方案</a:t>
            </a:r>
          </a:p>
        </p:txBody>
      </p:sp>
      <p:sp>
        <p:nvSpPr>
          <p:cNvPr id="45" name="TextBox 44"/>
          <p:cNvSpPr txBox="1"/>
          <p:nvPr/>
        </p:nvSpPr>
        <p:spPr>
          <a:xfrm>
            <a:off x="4328283" y="2192648"/>
            <a:ext cx="1107996"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方案评估</a:t>
            </a:r>
          </a:p>
        </p:txBody>
      </p:sp>
      <p:sp>
        <p:nvSpPr>
          <p:cNvPr id="46" name="TextBox 45"/>
          <p:cNvSpPr txBox="1"/>
          <p:nvPr/>
        </p:nvSpPr>
        <p:spPr>
          <a:xfrm>
            <a:off x="4328283" y="2639241"/>
            <a:ext cx="1107996"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补救措施</a:t>
            </a:r>
          </a:p>
        </p:txBody>
      </p:sp>
      <p:sp>
        <p:nvSpPr>
          <p:cNvPr id="47" name="TextBox 46"/>
          <p:cNvSpPr txBox="1"/>
          <p:nvPr/>
        </p:nvSpPr>
        <p:spPr>
          <a:xfrm>
            <a:off x="4328283" y="3057257"/>
            <a:ext cx="1107996"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总结陈述</a:t>
            </a:r>
          </a:p>
        </p:txBody>
      </p:sp>
      <p:sp>
        <p:nvSpPr>
          <p:cNvPr id="48" name="TextBox 47"/>
          <p:cNvSpPr txBox="1"/>
          <p:nvPr/>
        </p:nvSpPr>
        <p:spPr>
          <a:xfrm>
            <a:off x="5418034" y="1793299"/>
            <a:ext cx="1213794" cy="276999"/>
          </a:xfrm>
          <a:prstGeom prst="rect">
            <a:avLst/>
          </a:prstGeom>
          <a:noFill/>
        </p:spPr>
        <p:txBody>
          <a:bodyPr wrap="none" rtlCol="0">
            <a:spAutoFit/>
          </a:bodyPr>
          <a:lstStyle/>
          <a:p>
            <a:pPr algn="ctr"/>
            <a:r>
              <a:rPr lang="en-US" altLang="zh-CN" sz="1200" dirty="0">
                <a:solidFill>
                  <a:srgbClr val="C00000"/>
                </a:solidFill>
                <a:latin typeface="Kozuka Gothic Pro R" pitchFamily="34" charset="-128"/>
                <a:ea typeface="Kozuka Gothic Pro R" pitchFamily="34" charset="-128"/>
              </a:rPr>
              <a:t>THE SOLUTION</a:t>
            </a:r>
            <a:endParaRPr lang="zh-CN" altLang="en-US" sz="1200" dirty="0">
              <a:solidFill>
                <a:srgbClr val="C00000"/>
              </a:solidFill>
              <a:latin typeface="Kozuka Gothic Pro R" pitchFamily="34" charset="-128"/>
              <a:ea typeface="Kozuka Gothic Pro R" pitchFamily="34" charset="-128"/>
            </a:endParaRPr>
          </a:p>
        </p:txBody>
      </p:sp>
      <p:sp>
        <p:nvSpPr>
          <p:cNvPr id="49" name="TextBox 48"/>
          <p:cNvSpPr txBox="1"/>
          <p:nvPr/>
        </p:nvSpPr>
        <p:spPr>
          <a:xfrm>
            <a:off x="5418034" y="2241067"/>
            <a:ext cx="1725409" cy="276999"/>
          </a:xfrm>
          <a:prstGeom prst="rect">
            <a:avLst/>
          </a:prstGeom>
          <a:noFill/>
        </p:spPr>
        <p:txBody>
          <a:bodyPr wrap="none" rtlCol="0">
            <a:spAutoFit/>
          </a:bodyPr>
          <a:lstStyle/>
          <a:p>
            <a:pPr algn="ctr"/>
            <a:r>
              <a:rPr lang="en-US" altLang="zh-CN" sz="1200" dirty="0">
                <a:solidFill>
                  <a:srgbClr val="C00000"/>
                </a:solidFill>
                <a:latin typeface="Kozuka Gothic Pro R" pitchFamily="34" charset="-128"/>
                <a:ea typeface="Kozuka Gothic Pro R" pitchFamily="34" charset="-128"/>
              </a:rPr>
              <a:t>PROJECT EVALUATION</a:t>
            </a:r>
            <a:endParaRPr lang="zh-CN" altLang="en-US" sz="1200" dirty="0">
              <a:solidFill>
                <a:srgbClr val="C00000"/>
              </a:solidFill>
              <a:latin typeface="Kozuka Gothic Pro R" pitchFamily="34" charset="-128"/>
              <a:ea typeface="Kozuka Gothic Pro R" pitchFamily="34" charset="-128"/>
            </a:endParaRPr>
          </a:p>
        </p:txBody>
      </p:sp>
      <p:sp>
        <p:nvSpPr>
          <p:cNvPr id="50" name="TextBox 49"/>
          <p:cNvSpPr txBox="1"/>
          <p:nvPr/>
        </p:nvSpPr>
        <p:spPr>
          <a:xfrm>
            <a:off x="5418034" y="2688835"/>
            <a:ext cx="1742785" cy="276999"/>
          </a:xfrm>
          <a:prstGeom prst="rect">
            <a:avLst/>
          </a:prstGeom>
          <a:noFill/>
        </p:spPr>
        <p:txBody>
          <a:bodyPr wrap="none" rtlCol="0">
            <a:spAutoFit/>
          </a:bodyPr>
          <a:lstStyle/>
          <a:p>
            <a:pPr algn="ctr"/>
            <a:r>
              <a:rPr lang="en-US" altLang="zh-CN" sz="1200" dirty="0">
                <a:solidFill>
                  <a:srgbClr val="C00000"/>
                </a:solidFill>
                <a:latin typeface="Kozuka Gothic Pro R" pitchFamily="34" charset="-128"/>
                <a:ea typeface="Kozuka Gothic Pro R" pitchFamily="34" charset="-128"/>
              </a:rPr>
              <a:t>REMEDIAL MEASURES</a:t>
            </a:r>
            <a:endParaRPr lang="zh-CN" altLang="en-US" sz="1200" dirty="0">
              <a:solidFill>
                <a:srgbClr val="C00000"/>
              </a:solidFill>
              <a:latin typeface="Kozuka Gothic Pro R" pitchFamily="34" charset="-128"/>
              <a:ea typeface="Kozuka Gothic Pro R" pitchFamily="34" charset="-128"/>
            </a:endParaRPr>
          </a:p>
        </p:txBody>
      </p:sp>
      <p:sp>
        <p:nvSpPr>
          <p:cNvPr id="51" name="TextBox 50"/>
          <p:cNvSpPr txBox="1"/>
          <p:nvPr/>
        </p:nvSpPr>
        <p:spPr>
          <a:xfrm>
            <a:off x="5418034" y="3136604"/>
            <a:ext cx="917239" cy="276999"/>
          </a:xfrm>
          <a:prstGeom prst="rect">
            <a:avLst/>
          </a:prstGeom>
          <a:noFill/>
        </p:spPr>
        <p:txBody>
          <a:bodyPr wrap="none" rtlCol="0">
            <a:spAutoFit/>
          </a:bodyPr>
          <a:lstStyle/>
          <a:p>
            <a:pPr algn="ctr"/>
            <a:r>
              <a:rPr lang="en-US" altLang="zh-CN" sz="1200" dirty="0">
                <a:solidFill>
                  <a:srgbClr val="C00000"/>
                </a:solidFill>
                <a:latin typeface="Kozuka Gothic Pro R" pitchFamily="34" charset="-128"/>
                <a:ea typeface="Kozuka Gothic Pro R" pitchFamily="34" charset="-128"/>
              </a:rPr>
              <a:t>SUMMARY</a:t>
            </a:r>
            <a:endParaRPr lang="zh-CN" altLang="en-US" sz="1200" dirty="0">
              <a:solidFill>
                <a:srgbClr val="C00000"/>
              </a:solidFill>
              <a:latin typeface="Kozuka Gothic Pro R" pitchFamily="34" charset="-128"/>
              <a:ea typeface="Kozuka Gothic Pro R" pitchFamily="34" charset="-128"/>
            </a:endParaRPr>
          </a:p>
        </p:txBody>
      </p:sp>
      <p:grpSp>
        <p:nvGrpSpPr>
          <p:cNvPr id="54" name="组合 53"/>
          <p:cNvGrpSpPr/>
          <p:nvPr/>
        </p:nvGrpSpPr>
        <p:grpSpPr>
          <a:xfrm>
            <a:off x="2166015" y="1887857"/>
            <a:ext cx="1301106" cy="1301106"/>
            <a:chOff x="2683251" y="1980687"/>
            <a:chExt cx="1301106" cy="1301106"/>
          </a:xfrm>
          <a:effectLst>
            <a:outerShdw blurRad="254000" dist="254000" dir="8100000" algn="tr" rotWithShape="0">
              <a:prstClr val="black">
                <a:alpha val="50000"/>
              </a:prstClr>
            </a:outerShdw>
          </a:effectLst>
        </p:grpSpPr>
        <p:sp>
          <p:nvSpPr>
            <p:cNvPr id="55" name="椭圆 54"/>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TextBox 55"/>
            <p:cNvSpPr txBox="1"/>
            <p:nvPr/>
          </p:nvSpPr>
          <p:spPr>
            <a:xfrm>
              <a:off x="3002623" y="2185262"/>
              <a:ext cx="662361" cy="830997"/>
            </a:xfrm>
            <a:prstGeom prst="rect">
              <a:avLst/>
            </a:prstGeom>
            <a:solidFill>
              <a:schemeClr val="tx1">
                <a:lumMod val="95000"/>
                <a:lumOff val="5000"/>
              </a:schemeClr>
            </a:solidFill>
          </p:spPr>
          <p:txBody>
            <a:bodyPr wrap="none" rtlCol="0">
              <a:spAutoFit/>
            </a:bodyPr>
            <a:lstStyle/>
            <a:p>
              <a:r>
                <a:rPr lang="en-US" altLang="zh-CN" sz="4800" dirty="0">
                  <a:solidFill>
                    <a:schemeClr val="bg1"/>
                  </a:solidFill>
                  <a:latin typeface="Watford DB" pitchFamily="2" charset="0"/>
                  <a:ea typeface="造字工房劲黑（非商用）常规体" pitchFamily="50" charset="-122"/>
                </a:rPr>
                <a:t>5</a:t>
              </a:r>
              <a:endParaRPr lang="zh-CN" altLang="en-US" sz="4800" dirty="0">
                <a:solidFill>
                  <a:schemeClr val="bg1"/>
                </a:solidFill>
                <a:latin typeface="Watford DB" pitchFamily="2" charset="0"/>
                <a:ea typeface="造字工房劲黑（非商用）常规体" pitchFamily="50" charset="-122"/>
              </a:endParaRPr>
            </a:p>
          </p:txBody>
        </p:sp>
      </p:grpSp>
      <p:cxnSp>
        <p:nvCxnSpPr>
          <p:cNvPr id="57" name="直接连接符 56"/>
          <p:cNvCxnSpPr/>
          <p:nvPr/>
        </p:nvCxnSpPr>
        <p:spPr>
          <a:xfrm flipV="1">
            <a:off x="3757584" y="1773553"/>
            <a:ext cx="0" cy="158686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4034395" y="1773553"/>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4034395" y="2210916"/>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4034395" y="2648279"/>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4034395" y="308564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274947836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p:tgtEl>
                                          <p:spTgt spid="54"/>
                                        </p:tgtEl>
                                        <p:attrNameLst>
                                          <p:attrName>ppt_x</p:attrName>
                                        </p:attrNameLst>
                                      </p:cBhvr>
                                      <p:tavLst>
                                        <p:tav tm="0">
                                          <p:val>
                                            <p:strVal val="#ppt_x+#ppt_w*1.125000"/>
                                          </p:val>
                                        </p:tav>
                                        <p:tav tm="100000">
                                          <p:val>
                                            <p:strVal val="#ppt_x"/>
                                          </p:val>
                                        </p:tav>
                                      </p:tavLst>
                                    </p:anim>
                                    <p:animEffect transition="in" filter="wipe(left)">
                                      <p:cBhvr>
                                        <p:cTn id="12" dur="500"/>
                                        <p:tgtEl>
                                          <p:spTgt spid="54"/>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p:tgtEl>
                                          <p:spTgt spid="58"/>
                                        </p:tgtEl>
                                        <p:attrNameLst>
                                          <p:attrName>ppt_x</p:attrName>
                                        </p:attrNameLst>
                                      </p:cBhvr>
                                      <p:tavLst>
                                        <p:tav tm="0">
                                          <p:val>
                                            <p:strVal val="#ppt_x-#ppt_w*1.125000"/>
                                          </p:val>
                                        </p:tav>
                                        <p:tav tm="100000">
                                          <p:val>
                                            <p:strVal val="#ppt_x"/>
                                          </p:val>
                                        </p:tav>
                                      </p:tavLst>
                                    </p:anim>
                                    <p:animEffect transition="in" filter="wipe(right)">
                                      <p:cBhvr>
                                        <p:cTn id="16" dur="500"/>
                                        <p:tgtEl>
                                          <p:spTgt spid="58"/>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p:tgtEl>
                                          <p:spTgt spid="59"/>
                                        </p:tgtEl>
                                        <p:attrNameLst>
                                          <p:attrName>ppt_x</p:attrName>
                                        </p:attrNameLst>
                                      </p:cBhvr>
                                      <p:tavLst>
                                        <p:tav tm="0">
                                          <p:val>
                                            <p:strVal val="#ppt_x-#ppt_w*1.125000"/>
                                          </p:val>
                                        </p:tav>
                                        <p:tav tm="100000">
                                          <p:val>
                                            <p:strVal val="#ppt_x"/>
                                          </p:val>
                                        </p:tav>
                                      </p:tavLst>
                                    </p:anim>
                                    <p:animEffect transition="in" filter="wipe(right)">
                                      <p:cBhvr>
                                        <p:cTn id="20" dur="500"/>
                                        <p:tgtEl>
                                          <p:spTgt spid="59"/>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cBhvr additive="base">
                                        <p:cTn id="23" dur="500"/>
                                        <p:tgtEl>
                                          <p:spTgt spid="60"/>
                                        </p:tgtEl>
                                        <p:attrNameLst>
                                          <p:attrName>ppt_x</p:attrName>
                                        </p:attrNameLst>
                                      </p:cBhvr>
                                      <p:tavLst>
                                        <p:tav tm="0">
                                          <p:val>
                                            <p:strVal val="#ppt_x-#ppt_w*1.125000"/>
                                          </p:val>
                                        </p:tav>
                                        <p:tav tm="100000">
                                          <p:val>
                                            <p:strVal val="#ppt_x"/>
                                          </p:val>
                                        </p:tav>
                                      </p:tavLst>
                                    </p:anim>
                                    <p:animEffect transition="in" filter="wipe(right)">
                                      <p:cBhvr>
                                        <p:cTn id="24" dur="500"/>
                                        <p:tgtEl>
                                          <p:spTgt spid="60"/>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anim calcmode="lin" valueType="num">
                                      <p:cBhvr additive="base">
                                        <p:cTn id="27" dur="500"/>
                                        <p:tgtEl>
                                          <p:spTgt spid="61"/>
                                        </p:tgtEl>
                                        <p:attrNameLst>
                                          <p:attrName>ppt_x</p:attrName>
                                        </p:attrNameLst>
                                      </p:cBhvr>
                                      <p:tavLst>
                                        <p:tav tm="0">
                                          <p:val>
                                            <p:strVal val="#ppt_x-#ppt_w*1.125000"/>
                                          </p:val>
                                        </p:tav>
                                        <p:tav tm="100000">
                                          <p:val>
                                            <p:strVal val="#ppt_x"/>
                                          </p:val>
                                        </p:tav>
                                      </p:tavLst>
                                    </p:anim>
                                    <p:animEffect transition="in" filter="wipe(right)">
                                      <p:cBhvr>
                                        <p:cTn id="28" dur="500"/>
                                        <p:tgtEl>
                                          <p:spTgt spid="61"/>
                                        </p:tgtEl>
                                      </p:cBhvr>
                                    </p:animEffect>
                                  </p:childTnLst>
                                </p:cTn>
                              </p:par>
                              <p:par>
                                <p:cTn id="29" presetID="12" presetClass="entr" presetSubtype="8" fill="hold" grpId="0" nodeType="withEffect">
                                  <p:stCondLst>
                                    <p:cond delay="30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p:tgtEl>
                                          <p:spTgt spid="44"/>
                                        </p:tgtEl>
                                        <p:attrNameLst>
                                          <p:attrName>ppt_x</p:attrName>
                                        </p:attrNameLst>
                                      </p:cBhvr>
                                      <p:tavLst>
                                        <p:tav tm="0">
                                          <p:val>
                                            <p:strVal val="#ppt_x-#ppt_w*1.125000"/>
                                          </p:val>
                                        </p:tav>
                                        <p:tav tm="100000">
                                          <p:val>
                                            <p:strVal val="#ppt_x"/>
                                          </p:val>
                                        </p:tav>
                                      </p:tavLst>
                                    </p:anim>
                                    <p:animEffect transition="in" filter="wipe(right)">
                                      <p:cBhvr>
                                        <p:cTn id="32" dur="500"/>
                                        <p:tgtEl>
                                          <p:spTgt spid="44"/>
                                        </p:tgtEl>
                                      </p:cBhvr>
                                    </p:animEffect>
                                  </p:childTnLst>
                                </p:cTn>
                              </p:par>
                              <p:par>
                                <p:cTn id="33" presetID="12" presetClass="entr" presetSubtype="8" fill="hold" grpId="0" nodeType="withEffect">
                                  <p:stCondLst>
                                    <p:cond delay="30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p:tgtEl>
                                          <p:spTgt spid="45"/>
                                        </p:tgtEl>
                                        <p:attrNameLst>
                                          <p:attrName>ppt_x</p:attrName>
                                        </p:attrNameLst>
                                      </p:cBhvr>
                                      <p:tavLst>
                                        <p:tav tm="0">
                                          <p:val>
                                            <p:strVal val="#ppt_x-#ppt_w*1.125000"/>
                                          </p:val>
                                        </p:tav>
                                        <p:tav tm="100000">
                                          <p:val>
                                            <p:strVal val="#ppt_x"/>
                                          </p:val>
                                        </p:tav>
                                      </p:tavLst>
                                    </p:anim>
                                    <p:animEffect transition="in" filter="wipe(right)">
                                      <p:cBhvr>
                                        <p:cTn id="36" dur="500"/>
                                        <p:tgtEl>
                                          <p:spTgt spid="45"/>
                                        </p:tgtEl>
                                      </p:cBhvr>
                                    </p:animEffect>
                                  </p:childTnLst>
                                </p:cTn>
                              </p:par>
                              <p:par>
                                <p:cTn id="37" presetID="12" presetClass="entr" presetSubtype="8" fill="hold" grpId="0" nodeType="withEffect">
                                  <p:stCondLst>
                                    <p:cond delay="30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500"/>
                                        <p:tgtEl>
                                          <p:spTgt spid="46"/>
                                        </p:tgtEl>
                                        <p:attrNameLst>
                                          <p:attrName>ppt_x</p:attrName>
                                        </p:attrNameLst>
                                      </p:cBhvr>
                                      <p:tavLst>
                                        <p:tav tm="0">
                                          <p:val>
                                            <p:strVal val="#ppt_x-#ppt_w*1.125000"/>
                                          </p:val>
                                        </p:tav>
                                        <p:tav tm="100000">
                                          <p:val>
                                            <p:strVal val="#ppt_x"/>
                                          </p:val>
                                        </p:tav>
                                      </p:tavLst>
                                    </p:anim>
                                    <p:animEffect transition="in" filter="wipe(right)">
                                      <p:cBhvr>
                                        <p:cTn id="40" dur="500"/>
                                        <p:tgtEl>
                                          <p:spTgt spid="46"/>
                                        </p:tgtEl>
                                      </p:cBhvr>
                                    </p:animEffect>
                                  </p:childTnLst>
                                </p:cTn>
                              </p:par>
                              <p:par>
                                <p:cTn id="41" presetID="12" presetClass="entr" presetSubtype="8" fill="hold" grpId="0" nodeType="withEffect">
                                  <p:stCondLst>
                                    <p:cond delay="30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p:tgtEl>
                                          <p:spTgt spid="47"/>
                                        </p:tgtEl>
                                        <p:attrNameLst>
                                          <p:attrName>ppt_x</p:attrName>
                                        </p:attrNameLst>
                                      </p:cBhvr>
                                      <p:tavLst>
                                        <p:tav tm="0">
                                          <p:val>
                                            <p:strVal val="#ppt_x-#ppt_w*1.125000"/>
                                          </p:val>
                                        </p:tav>
                                        <p:tav tm="100000">
                                          <p:val>
                                            <p:strVal val="#ppt_x"/>
                                          </p:val>
                                        </p:tav>
                                      </p:tavLst>
                                    </p:anim>
                                    <p:animEffect transition="in" filter="wipe(right)">
                                      <p:cBhvr>
                                        <p:cTn id="44" dur="500"/>
                                        <p:tgtEl>
                                          <p:spTgt spid="47"/>
                                        </p:tgtEl>
                                      </p:cBhvr>
                                    </p:animEffect>
                                  </p:childTnLst>
                                </p:cTn>
                              </p:par>
                              <p:par>
                                <p:cTn id="45" presetID="12" presetClass="entr" presetSubtype="8" fill="hold" grpId="0" nodeType="withEffect">
                                  <p:stCondLst>
                                    <p:cond delay="600"/>
                                  </p:stCondLst>
                                  <p:childTnLst>
                                    <p:set>
                                      <p:cBhvr>
                                        <p:cTn id="46" dur="1" fill="hold">
                                          <p:stCondLst>
                                            <p:cond delay="0"/>
                                          </p:stCondLst>
                                        </p:cTn>
                                        <p:tgtEl>
                                          <p:spTgt spid="48"/>
                                        </p:tgtEl>
                                        <p:attrNameLst>
                                          <p:attrName>style.visibility</p:attrName>
                                        </p:attrNameLst>
                                      </p:cBhvr>
                                      <p:to>
                                        <p:strVal val="visible"/>
                                      </p:to>
                                    </p:set>
                                    <p:anim calcmode="lin" valueType="num">
                                      <p:cBhvr additive="base">
                                        <p:cTn id="47" dur="500"/>
                                        <p:tgtEl>
                                          <p:spTgt spid="48"/>
                                        </p:tgtEl>
                                        <p:attrNameLst>
                                          <p:attrName>ppt_x</p:attrName>
                                        </p:attrNameLst>
                                      </p:cBhvr>
                                      <p:tavLst>
                                        <p:tav tm="0">
                                          <p:val>
                                            <p:strVal val="#ppt_x-#ppt_w*1.125000"/>
                                          </p:val>
                                        </p:tav>
                                        <p:tav tm="100000">
                                          <p:val>
                                            <p:strVal val="#ppt_x"/>
                                          </p:val>
                                        </p:tav>
                                      </p:tavLst>
                                    </p:anim>
                                    <p:animEffect transition="in" filter="wipe(right)">
                                      <p:cBhvr>
                                        <p:cTn id="48" dur="500"/>
                                        <p:tgtEl>
                                          <p:spTgt spid="48"/>
                                        </p:tgtEl>
                                      </p:cBhvr>
                                    </p:animEffect>
                                  </p:childTnLst>
                                </p:cTn>
                              </p:par>
                              <p:par>
                                <p:cTn id="49" presetID="12" presetClass="entr" presetSubtype="8" fill="hold" grpId="0" nodeType="withEffect">
                                  <p:stCondLst>
                                    <p:cond delay="60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500"/>
                                        <p:tgtEl>
                                          <p:spTgt spid="49"/>
                                        </p:tgtEl>
                                        <p:attrNameLst>
                                          <p:attrName>ppt_x</p:attrName>
                                        </p:attrNameLst>
                                      </p:cBhvr>
                                      <p:tavLst>
                                        <p:tav tm="0">
                                          <p:val>
                                            <p:strVal val="#ppt_x-#ppt_w*1.125000"/>
                                          </p:val>
                                        </p:tav>
                                        <p:tav tm="100000">
                                          <p:val>
                                            <p:strVal val="#ppt_x"/>
                                          </p:val>
                                        </p:tav>
                                      </p:tavLst>
                                    </p:anim>
                                    <p:animEffect transition="in" filter="wipe(right)">
                                      <p:cBhvr>
                                        <p:cTn id="52" dur="500"/>
                                        <p:tgtEl>
                                          <p:spTgt spid="49"/>
                                        </p:tgtEl>
                                      </p:cBhvr>
                                    </p:animEffect>
                                  </p:childTnLst>
                                </p:cTn>
                              </p:par>
                              <p:par>
                                <p:cTn id="53" presetID="12" presetClass="entr" presetSubtype="8" fill="hold" grpId="0" nodeType="withEffect">
                                  <p:stCondLst>
                                    <p:cond delay="60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500"/>
                                        <p:tgtEl>
                                          <p:spTgt spid="50"/>
                                        </p:tgtEl>
                                        <p:attrNameLst>
                                          <p:attrName>ppt_x</p:attrName>
                                        </p:attrNameLst>
                                      </p:cBhvr>
                                      <p:tavLst>
                                        <p:tav tm="0">
                                          <p:val>
                                            <p:strVal val="#ppt_x-#ppt_w*1.125000"/>
                                          </p:val>
                                        </p:tav>
                                        <p:tav tm="100000">
                                          <p:val>
                                            <p:strVal val="#ppt_x"/>
                                          </p:val>
                                        </p:tav>
                                      </p:tavLst>
                                    </p:anim>
                                    <p:animEffect transition="in" filter="wipe(right)">
                                      <p:cBhvr>
                                        <p:cTn id="56" dur="500"/>
                                        <p:tgtEl>
                                          <p:spTgt spid="50"/>
                                        </p:tgtEl>
                                      </p:cBhvr>
                                    </p:animEffect>
                                  </p:childTnLst>
                                </p:cTn>
                              </p:par>
                              <p:par>
                                <p:cTn id="57" presetID="12" presetClass="entr" presetSubtype="8" fill="hold" grpId="0" nodeType="withEffect">
                                  <p:stCondLst>
                                    <p:cond delay="600"/>
                                  </p:stCondLst>
                                  <p:childTnLst>
                                    <p:set>
                                      <p:cBhvr>
                                        <p:cTn id="58" dur="1" fill="hold">
                                          <p:stCondLst>
                                            <p:cond delay="0"/>
                                          </p:stCondLst>
                                        </p:cTn>
                                        <p:tgtEl>
                                          <p:spTgt spid="51"/>
                                        </p:tgtEl>
                                        <p:attrNameLst>
                                          <p:attrName>style.visibility</p:attrName>
                                        </p:attrNameLst>
                                      </p:cBhvr>
                                      <p:to>
                                        <p:strVal val="visible"/>
                                      </p:to>
                                    </p:set>
                                    <p:anim calcmode="lin" valueType="num">
                                      <p:cBhvr additive="base">
                                        <p:cTn id="59" dur="500"/>
                                        <p:tgtEl>
                                          <p:spTgt spid="51"/>
                                        </p:tgtEl>
                                        <p:attrNameLst>
                                          <p:attrName>ppt_x</p:attrName>
                                        </p:attrNameLst>
                                      </p:cBhvr>
                                      <p:tavLst>
                                        <p:tav tm="0">
                                          <p:val>
                                            <p:strVal val="#ppt_x-#ppt_w*1.125000"/>
                                          </p:val>
                                        </p:tav>
                                        <p:tav tm="100000">
                                          <p:val>
                                            <p:strVal val="#ppt_x"/>
                                          </p:val>
                                        </p:tav>
                                      </p:tavLst>
                                    </p:anim>
                                    <p:animEffect transition="in" filter="wipe(right)">
                                      <p:cBhvr>
                                        <p:cTn id="60" dur="500"/>
                                        <p:tgtEl>
                                          <p:spTgt spid="51"/>
                                        </p:tgtEl>
                                      </p:cBhvr>
                                    </p:animEffect>
                                  </p:childTnLst>
                                </p:cTn>
                              </p:par>
                            </p:childTnLst>
                          </p:cTn>
                        </p:par>
                        <p:par>
                          <p:cTn id="61" fill="hold">
                            <p:stCondLst>
                              <p:cond delay="1600"/>
                            </p:stCondLst>
                            <p:childTnLst>
                              <p:par>
                                <p:cTn id="62" presetID="10" presetClass="entr" presetSubtype="0" fill="hold" grpId="0" nodeType="after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8" grpId="0"/>
      <p:bldP spid="49" grpId="0"/>
      <p:bldP spid="50" grpId="0"/>
      <p:bldP spid="51" grpId="0"/>
      <p:bldP spid="58" grpId="0" animBg="1"/>
      <p:bldP spid="59" grpId="0" animBg="1"/>
      <p:bldP spid="60" grpId="0" animBg="1"/>
      <p:bldP spid="61" grpId="0" animBg="1"/>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解决方案</a:t>
            </a:r>
          </a:p>
        </p:txBody>
      </p:sp>
      <p:sp>
        <p:nvSpPr>
          <p:cNvPr id="27" name="TextBox 26"/>
          <p:cNvSpPr txBox="1"/>
          <p:nvPr/>
        </p:nvSpPr>
        <p:spPr>
          <a:xfrm>
            <a:off x="2408545" y="267886"/>
            <a:ext cx="1555234" cy="338554"/>
          </a:xfrm>
          <a:prstGeom prst="rect">
            <a:avLst/>
          </a:prstGeom>
          <a:noFill/>
        </p:spPr>
        <p:txBody>
          <a:bodyPr wrap="none" rtlCol="0">
            <a:spAutoFit/>
          </a:bodyPr>
          <a:lstStyle/>
          <a:p>
            <a:pPr algn="ctr"/>
            <a:r>
              <a:rPr lang="en-US" altLang="zh-CN" sz="1600" dirty="0">
                <a:solidFill>
                  <a:srgbClr val="C00000"/>
                </a:solidFill>
                <a:latin typeface="Kozuka Gothic Pro R" pitchFamily="34" charset="-128"/>
                <a:ea typeface="Kozuka Gothic Pro R" pitchFamily="34" charset="-128"/>
              </a:rPr>
              <a:t>THE SOLUTION</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TextBox 170"/>
          <p:cNvSpPr txBox="1"/>
          <p:nvPr/>
        </p:nvSpPr>
        <p:spPr>
          <a:xfrm>
            <a:off x="709404" y="798263"/>
            <a:ext cx="7725192" cy="646331"/>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请您添加文字内容，内容详尽简要清晰足够表达标题，准确无误。添加文字内容，内容详尽简要清晰。请您添加</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文字内容，内容详尽简要清晰足够表达标题，准确无误。添加文字内容，内容详尽简要清晰。请您添加文字内容</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，内容详尽简要清晰足够表达标题，准确无误。添加文字内容，内容详尽简要清晰。</a:t>
            </a:r>
            <a:endParaRPr lang="en-US" altLang="zh-CN" sz="1200" dirty="0">
              <a:latin typeface="方正兰亭细黑_GBK_M" pitchFamily="2" charset="2"/>
              <a:ea typeface="方正兰亭细黑_GBK_M" pitchFamily="2" charset="2"/>
              <a:cs typeface="方正兰亭细黑_GBK_M" pitchFamily="2" charset="2"/>
            </a:endParaRPr>
          </a:p>
        </p:txBody>
      </p:sp>
      <p:cxnSp>
        <p:nvCxnSpPr>
          <p:cNvPr id="133" name="直接连接符 132"/>
          <p:cNvCxnSpPr/>
          <p:nvPr/>
        </p:nvCxnSpPr>
        <p:spPr>
          <a:xfrm flipV="1">
            <a:off x="2018852" y="3209594"/>
            <a:ext cx="1348932" cy="939553"/>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V="1">
            <a:off x="670209" y="4144387"/>
            <a:ext cx="1356197" cy="975617"/>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3367784" y="3209595"/>
            <a:ext cx="1816070" cy="638773"/>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V="1">
            <a:off x="5183854" y="2423427"/>
            <a:ext cx="1816825" cy="1424941"/>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137" name="组合 136"/>
          <p:cNvGrpSpPr/>
          <p:nvPr/>
        </p:nvGrpSpPr>
        <p:grpSpPr>
          <a:xfrm>
            <a:off x="1630362" y="3712910"/>
            <a:ext cx="827056" cy="827056"/>
            <a:chOff x="1566862" y="4055810"/>
            <a:chExt cx="827056" cy="827056"/>
          </a:xfrm>
        </p:grpSpPr>
        <p:grpSp>
          <p:nvGrpSpPr>
            <p:cNvPr id="138" name="组合 137"/>
            <p:cNvGrpSpPr/>
            <p:nvPr/>
          </p:nvGrpSpPr>
          <p:grpSpPr>
            <a:xfrm>
              <a:off x="1566862" y="4055810"/>
              <a:ext cx="827056" cy="827056"/>
              <a:chOff x="304800" y="673100"/>
              <a:chExt cx="4000500" cy="4000500"/>
            </a:xfrm>
            <a:effectLst>
              <a:outerShdw blurRad="584200" dist="520700" dir="8100000" algn="tr" rotWithShape="0">
                <a:prstClr val="black">
                  <a:alpha val="35000"/>
                </a:prstClr>
              </a:outerShdw>
            </a:effectLst>
          </p:grpSpPr>
          <p:sp>
            <p:nvSpPr>
              <p:cNvPr id="140" name="同心圆 1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1" name="椭圆 140"/>
              <p:cNvSpPr/>
              <p:nvPr/>
            </p:nvSpPr>
            <p:spPr>
              <a:xfrm>
                <a:off x="431574" y="799874"/>
                <a:ext cx="3746952" cy="374695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9" name="TextBox 138"/>
            <p:cNvSpPr txBox="1"/>
            <p:nvPr/>
          </p:nvSpPr>
          <p:spPr>
            <a:xfrm>
              <a:off x="1673186" y="4307380"/>
              <a:ext cx="643125" cy="369332"/>
            </a:xfrm>
            <a:prstGeom prst="rect">
              <a:avLst/>
            </a:prstGeom>
            <a:noFill/>
            <a:ln>
              <a:noFill/>
            </a:ln>
          </p:spPr>
          <p:txBody>
            <a:bodyPr wrap="none" rtlCol="0">
              <a:spAutoFit/>
            </a:bodyPr>
            <a:lstStyle/>
            <a:p>
              <a:r>
                <a:rPr lang="en-US" altLang="zh-CN" dirty="0">
                  <a:latin typeface="ITC Avant Garde Pro Md" pitchFamily="50" charset="0"/>
                  <a:ea typeface="Gulim" pitchFamily="34" charset="-127"/>
                </a:rPr>
                <a:t>STE1</a:t>
              </a:r>
              <a:endParaRPr lang="zh-CN" altLang="en-US" dirty="0">
                <a:latin typeface="ITC Avant Garde Pro Md" pitchFamily="50" charset="0"/>
                <a:ea typeface="Gulim" pitchFamily="34" charset="-127"/>
              </a:endParaRPr>
            </a:p>
          </p:txBody>
        </p:sp>
      </p:grpSp>
      <p:grpSp>
        <p:nvGrpSpPr>
          <p:cNvPr id="142" name="组合 141"/>
          <p:cNvGrpSpPr/>
          <p:nvPr/>
        </p:nvGrpSpPr>
        <p:grpSpPr>
          <a:xfrm>
            <a:off x="2845016" y="2754205"/>
            <a:ext cx="1016704" cy="1016704"/>
            <a:chOff x="2781516" y="3097105"/>
            <a:chExt cx="1016704" cy="1016704"/>
          </a:xfrm>
          <a:effectLst/>
        </p:grpSpPr>
        <p:grpSp>
          <p:nvGrpSpPr>
            <p:cNvPr id="143" name="组合 142"/>
            <p:cNvGrpSpPr/>
            <p:nvPr/>
          </p:nvGrpSpPr>
          <p:grpSpPr>
            <a:xfrm>
              <a:off x="2781516" y="3097105"/>
              <a:ext cx="1016704" cy="1016704"/>
              <a:chOff x="304800" y="673100"/>
              <a:chExt cx="4000500" cy="4000500"/>
            </a:xfrm>
            <a:effectLst>
              <a:outerShdw blurRad="584200" dist="520700" dir="8100000" algn="tr" rotWithShape="0">
                <a:prstClr val="black">
                  <a:alpha val="35000"/>
                </a:prstClr>
              </a:outerShdw>
            </a:effectLst>
          </p:grpSpPr>
          <p:sp>
            <p:nvSpPr>
              <p:cNvPr id="145" name="同心圆 1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6" name="椭圆 145"/>
              <p:cNvSpPr/>
              <p:nvPr/>
            </p:nvSpPr>
            <p:spPr>
              <a:xfrm>
                <a:off x="392113" y="760413"/>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TextBox 143"/>
            <p:cNvSpPr txBox="1"/>
            <p:nvPr/>
          </p:nvSpPr>
          <p:spPr>
            <a:xfrm>
              <a:off x="2906579" y="3395981"/>
              <a:ext cx="795411" cy="461665"/>
            </a:xfrm>
            <a:prstGeom prst="rect">
              <a:avLst/>
            </a:prstGeom>
            <a:noFill/>
            <a:ln>
              <a:noFill/>
            </a:ln>
          </p:spPr>
          <p:txBody>
            <a:bodyPr wrap="none" rtlCol="0">
              <a:spAutoFit/>
            </a:bodyPr>
            <a:lstStyle/>
            <a:p>
              <a:r>
                <a:rPr lang="en-US" altLang="zh-CN" sz="2400" dirty="0">
                  <a:latin typeface="ITC Avant Garde Pro Md" pitchFamily="50" charset="0"/>
                  <a:ea typeface="Gulim" pitchFamily="34" charset="-127"/>
                </a:rPr>
                <a:t>STE2</a:t>
              </a:r>
              <a:endParaRPr lang="zh-CN" altLang="en-US" sz="2400" dirty="0">
                <a:latin typeface="ITC Avant Garde Pro Md" pitchFamily="50" charset="0"/>
                <a:ea typeface="Gulim" pitchFamily="34" charset="-127"/>
              </a:endParaRPr>
            </a:p>
          </p:txBody>
        </p:sp>
      </p:grpSp>
      <p:grpSp>
        <p:nvGrpSpPr>
          <p:cNvPr id="147" name="组合 146"/>
          <p:cNvGrpSpPr/>
          <p:nvPr/>
        </p:nvGrpSpPr>
        <p:grpSpPr>
          <a:xfrm>
            <a:off x="4528048" y="3168281"/>
            <a:ext cx="1303621" cy="1303621"/>
            <a:chOff x="4464548" y="3511181"/>
            <a:chExt cx="1303621" cy="1303621"/>
          </a:xfrm>
        </p:grpSpPr>
        <p:grpSp>
          <p:nvGrpSpPr>
            <p:cNvPr id="148" name="组合 147"/>
            <p:cNvGrpSpPr/>
            <p:nvPr/>
          </p:nvGrpSpPr>
          <p:grpSpPr>
            <a:xfrm>
              <a:off x="4464548" y="3511181"/>
              <a:ext cx="1303621" cy="1303621"/>
              <a:chOff x="304800" y="673100"/>
              <a:chExt cx="4000500" cy="4000500"/>
            </a:xfrm>
            <a:effectLst>
              <a:outerShdw blurRad="584200" dist="520700" dir="8100000" algn="tr" rotWithShape="0">
                <a:prstClr val="black">
                  <a:alpha val="35000"/>
                </a:prstClr>
              </a:outerShdw>
            </a:effectLst>
          </p:grpSpPr>
          <p:sp>
            <p:nvSpPr>
              <p:cNvPr id="150" name="同心圆 1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1" name="椭圆 150"/>
              <p:cNvSpPr/>
              <p:nvPr/>
            </p:nvSpPr>
            <p:spPr>
              <a:xfrm>
                <a:off x="404596" y="772896"/>
                <a:ext cx="3800908" cy="380090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9" name="TextBox 148"/>
            <p:cNvSpPr txBox="1"/>
            <p:nvPr/>
          </p:nvSpPr>
          <p:spPr>
            <a:xfrm>
              <a:off x="4650687" y="3884366"/>
              <a:ext cx="997389" cy="584775"/>
            </a:xfrm>
            <a:prstGeom prst="rect">
              <a:avLst/>
            </a:prstGeom>
            <a:noFill/>
            <a:ln>
              <a:noFill/>
            </a:ln>
          </p:spPr>
          <p:txBody>
            <a:bodyPr wrap="none" rtlCol="0">
              <a:spAutoFit/>
            </a:bodyPr>
            <a:lstStyle/>
            <a:p>
              <a:r>
                <a:rPr lang="en-US" altLang="zh-CN" sz="3200" dirty="0">
                  <a:latin typeface="ITC Avant Garde Pro Md" pitchFamily="50" charset="0"/>
                  <a:ea typeface="Gulim" pitchFamily="34" charset="-127"/>
                </a:rPr>
                <a:t>STE3</a:t>
              </a:r>
              <a:endParaRPr lang="zh-CN" altLang="en-US" sz="3200" dirty="0">
                <a:latin typeface="ITC Avant Garde Pro Md" pitchFamily="50" charset="0"/>
                <a:ea typeface="Gulim" pitchFamily="34" charset="-127"/>
              </a:endParaRPr>
            </a:p>
          </p:txBody>
        </p:sp>
      </p:grpSp>
      <p:grpSp>
        <p:nvGrpSpPr>
          <p:cNvPr id="152" name="组合 151"/>
          <p:cNvGrpSpPr/>
          <p:nvPr/>
        </p:nvGrpSpPr>
        <p:grpSpPr>
          <a:xfrm>
            <a:off x="6138622" y="1589996"/>
            <a:ext cx="1688526" cy="1688526"/>
            <a:chOff x="6075122" y="1932896"/>
            <a:chExt cx="1688526" cy="1688526"/>
          </a:xfrm>
        </p:grpSpPr>
        <p:grpSp>
          <p:nvGrpSpPr>
            <p:cNvPr id="153" name="组合 152"/>
            <p:cNvGrpSpPr/>
            <p:nvPr/>
          </p:nvGrpSpPr>
          <p:grpSpPr>
            <a:xfrm>
              <a:off x="6075122" y="1932896"/>
              <a:ext cx="1688526" cy="1688526"/>
              <a:chOff x="304800" y="673100"/>
              <a:chExt cx="4000500" cy="4000500"/>
            </a:xfrm>
            <a:effectLst>
              <a:outerShdw blurRad="584200" dist="520700" dir="8100000" algn="tr" rotWithShape="0">
                <a:prstClr val="black">
                  <a:alpha val="35000"/>
                </a:prstClr>
              </a:outerShdw>
            </a:effectLst>
          </p:grpSpPr>
          <p:sp>
            <p:nvSpPr>
              <p:cNvPr id="155" name="同心圆 1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6" name="椭圆 155"/>
              <p:cNvSpPr/>
              <p:nvPr/>
            </p:nvSpPr>
            <p:spPr>
              <a:xfrm>
                <a:off x="411027" y="779327"/>
                <a:ext cx="3788049" cy="378804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4" name="TextBox 153"/>
            <p:cNvSpPr txBox="1"/>
            <p:nvPr/>
          </p:nvSpPr>
          <p:spPr>
            <a:xfrm>
              <a:off x="6365722" y="2412384"/>
              <a:ext cx="1200970" cy="707886"/>
            </a:xfrm>
            <a:prstGeom prst="rect">
              <a:avLst/>
            </a:prstGeom>
            <a:noFill/>
            <a:ln>
              <a:noFill/>
            </a:ln>
          </p:spPr>
          <p:txBody>
            <a:bodyPr wrap="none" rtlCol="0">
              <a:spAutoFit/>
            </a:bodyPr>
            <a:lstStyle/>
            <a:p>
              <a:r>
                <a:rPr lang="en-US" altLang="zh-CN" sz="4000" dirty="0">
                  <a:latin typeface="ITC Avant Garde Pro Md" pitchFamily="50" charset="0"/>
                  <a:ea typeface="Gulim" pitchFamily="34" charset="-127"/>
                </a:rPr>
                <a:t>STE4</a:t>
              </a:r>
              <a:endParaRPr lang="zh-CN" altLang="en-US" sz="4000" dirty="0">
                <a:latin typeface="ITC Avant Garde Pro Md" pitchFamily="50" charset="0"/>
                <a:ea typeface="Gulim" pitchFamily="34" charset="-127"/>
              </a:endParaRPr>
            </a:p>
          </p:txBody>
        </p:sp>
      </p:grpSp>
      <p:sp>
        <p:nvSpPr>
          <p:cNvPr id="34" name="TextBox 33"/>
          <p:cNvSpPr txBox="1"/>
          <p:nvPr/>
        </p:nvSpPr>
        <p:spPr>
          <a:xfrm>
            <a:off x="2813786" y="4010523"/>
            <a:ext cx="1107996" cy="276999"/>
          </a:xfrm>
          <a:prstGeom prst="rect">
            <a:avLst/>
          </a:prstGeom>
          <a:noFill/>
        </p:spPr>
        <p:txBody>
          <a:bodyPr wrap="none" rtlCol="0">
            <a:spAutoFit/>
          </a:bodyPr>
          <a:lstStyle/>
          <a:p>
            <a:r>
              <a:rPr lang="zh-CN" altLang="en-US" sz="1200" dirty="0">
                <a:solidFill>
                  <a:srgbClr val="C00000"/>
                </a:solidFill>
                <a:latin typeface="方正兰亭细黑_GBK" pitchFamily="2" charset="-122"/>
                <a:ea typeface="方正兰亭细黑_GBK" pitchFamily="2" charset="-122"/>
              </a:rPr>
              <a:t>添加文字标题</a:t>
            </a:r>
          </a:p>
        </p:txBody>
      </p:sp>
      <p:sp>
        <p:nvSpPr>
          <p:cNvPr id="35" name="TextBox 34"/>
          <p:cNvSpPr txBox="1"/>
          <p:nvPr/>
        </p:nvSpPr>
        <p:spPr>
          <a:xfrm>
            <a:off x="1444612" y="3255836"/>
            <a:ext cx="1107996" cy="276999"/>
          </a:xfrm>
          <a:prstGeom prst="rect">
            <a:avLst/>
          </a:prstGeom>
          <a:noFill/>
        </p:spPr>
        <p:txBody>
          <a:bodyPr wrap="none" rtlCol="0">
            <a:spAutoFit/>
          </a:bodyPr>
          <a:lstStyle/>
          <a:p>
            <a:r>
              <a:rPr lang="zh-CN" altLang="en-US" sz="1200" dirty="0">
                <a:solidFill>
                  <a:srgbClr val="C00000"/>
                </a:solidFill>
                <a:latin typeface="方正兰亭细黑_GBK" pitchFamily="2" charset="-122"/>
                <a:ea typeface="方正兰亭细黑_GBK" pitchFamily="2" charset="-122"/>
              </a:rPr>
              <a:t>添加文字标题</a:t>
            </a:r>
          </a:p>
        </p:txBody>
      </p:sp>
      <p:sp>
        <p:nvSpPr>
          <p:cNvPr id="36" name="TextBox 35"/>
          <p:cNvSpPr txBox="1"/>
          <p:nvPr/>
        </p:nvSpPr>
        <p:spPr>
          <a:xfrm>
            <a:off x="4629781" y="2727462"/>
            <a:ext cx="1107996" cy="276999"/>
          </a:xfrm>
          <a:prstGeom prst="rect">
            <a:avLst/>
          </a:prstGeom>
          <a:noFill/>
        </p:spPr>
        <p:txBody>
          <a:bodyPr wrap="none" rtlCol="0">
            <a:spAutoFit/>
          </a:bodyPr>
          <a:lstStyle/>
          <a:p>
            <a:r>
              <a:rPr lang="zh-CN" altLang="en-US" sz="1200" dirty="0">
                <a:solidFill>
                  <a:srgbClr val="C00000"/>
                </a:solidFill>
                <a:latin typeface="方正兰亭细黑_GBK" pitchFamily="2" charset="-122"/>
                <a:ea typeface="方正兰亭细黑_GBK" pitchFamily="2" charset="-122"/>
              </a:rPr>
              <a:t>添加文字标题</a:t>
            </a:r>
          </a:p>
        </p:txBody>
      </p:sp>
      <p:sp>
        <p:nvSpPr>
          <p:cNvPr id="37" name="TextBox 36"/>
          <p:cNvSpPr txBox="1"/>
          <p:nvPr/>
        </p:nvSpPr>
        <p:spPr>
          <a:xfrm>
            <a:off x="6454287" y="3503572"/>
            <a:ext cx="1107996" cy="276999"/>
          </a:xfrm>
          <a:prstGeom prst="rect">
            <a:avLst/>
          </a:prstGeom>
          <a:noFill/>
        </p:spPr>
        <p:txBody>
          <a:bodyPr wrap="none" rtlCol="0">
            <a:spAutoFit/>
          </a:bodyPr>
          <a:lstStyle/>
          <a:p>
            <a:r>
              <a:rPr lang="zh-CN" altLang="en-US" sz="1200" dirty="0">
                <a:solidFill>
                  <a:srgbClr val="C00000"/>
                </a:solidFill>
                <a:latin typeface="方正兰亭细黑_GBK" pitchFamily="2" charset="-122"/>
                <a:ea typeface="方正兰亭细黑_GBK" pitchFamily="2" charset="-122"/>
              </a:rPr>
              <a:t>添加文字标题</a:t>
            </a:r>
          </a:p>
        </p:txBody>
      </p:sp>
      <p:sp>
        <p:nvSpPr>
          <p:cNvPr id="38" name="TextBox 37"/>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409240608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8" presetClass="entr" presetSubtype="3" fill="hold" grpId="0" nodeType="afterEffect">
                                  <p:stCondLst>
                                    <p:cond delay="0"/>
                                  </p:stCondLst>
                                  <p:childTnLst>
                                    <p:set>
                                      <p:cBhvr>
                                        <p:cTn id="27" dur="1" fill="hold">
                                          <p:stCondLst>
                                            <p:cond delay="0"/>
                                          </p:stCondLst>
                                        </p:cTn>
                                        <p:tgtEl>
                                          <p:spTgt spid="171"/>
                                        </p:tgtEl>
                                        <p:attrNameLst>
                                          <p:attrName>style.visibility</p:attrName>
                                        </p:attrNameLst>
                                      </p:cBhvr>
                                      <p:to>
                                        <p:strVal val="visible"/>
                                      </p:to>
                                    </p:set>
                                    <p:animEffect transition="in" filter="strips(upRight)">
                                      <p:cBhvr>
                                        <p:cTn id="28" dur="500"/>
                                        <p:tgtEl>
                                          <p:spTgt spid="171"/>
                                        </p:tgtEl>
                                      </p:cBhvr>
                                    </p:animEffect>
                                  </p:childTnLst>
                                </p:cTn>
                              </p:par>
                            </p:childTnLst>
                          </p:cTn>
                        </p:par>
                        <p:par>
                          <p:cTn id="29" fill="hold">
                            <p:stCondLst>
                              <p:cond delay="1600"/>
                            </p:stCondLst>
                            <p:childTnLst>
                              <p:par>
                                <p:cTn id="30" presetID="18" presetClass="entr" presetSubtype="3" fill="hold" nodeType="afterEffect">
                                  <p:stCondLst>
                                    <p:cond delay="0"/>
                                  </p:stCondLst>
                                  <p:childTnLst>
                                    <p:set>
                                      <p:cBhvr>
                                        <p:cTn id="31" dur="1" fill="hold">
                                          <p:stCondLst>
                                            <p:cond delay="0"/>
                                          </p:stCondLst>
                                        </p:cTn>
                                        <p:tgtEl>
                                          <p:spTgt spid="134"/>
                                        </p:tgtEl>
                                        <p:attrNameLst>
                                          <p:attrName>style.visibility</p:attrName>
                                        </p:attrNameLst>
                                      </p:cBhvr>
                                      <p:to>
                                        <p:strVal val="visible"/>
                                      </p:to>
                                    </p:set>
                                    <p:animEffect transition="in" filter="strips(upRight)">
                                      <p:cBhvr>
                                        <p:cTn id="32" dur="300"/>
                                        <p:tgtEl>
                                          <p:spTgt spid="134"/>
                                        </p:tgtEl>
                                      </p:cBhvr>
                                    </p:animEffect>
                                  </p:childTnLst>
                                </p:cTn>
                              </p:par>
                            </p:childTnLst>
                          </p:cTn>
                        </p:par>
                        <p:par>
                          <p:cTn id="33" fill="hold">
                            <p:stCondLst>
                              <p:cond delay="1900"/>
                            </p:stCondLst>
                            <p:childTnLst>
                              <p:par>
                                <p:cTn id="34" presetID="53" presetClass="entr" presetSubtype="16" fill="hold" nodeType="afterEffect">
                                  <p:stCondLst>
                                    <p:cond delay="0"/>
                                  </p:stCondLst>
                                  <p:childTnLst>
                                    <p:set>
                                      <p:cBhvr>
                                        <p:cTn id="35" dur="1" fill="hold">
                                          <p:stCondLst>
                                            <p:cond delay="0"/>
                                          </p:stCondLst>
                                        </p:cTn>
                                        <p:tgtEl>
                                          <p:spTgt spid="137"/>
                                        </p:tgtEl>
                                        <p:attrNameLst>
                                          <p:attrName>style.visibility</p:attrName>
                                        </p:attrNameLst>
                                      </p:cBhvr>
                                      <p:to>
                                        <p:strVal val="visible"/>
                                      </p:to>
                                    </p:set>
                                    <p:anim calcmode="lin" valueType="num">
                                      <p:cBhvr>
                                        <p:cTn id="36" dur="300" fill="hold"/>
                                        <p:tgtEl>
                                          <p:spTgt spid="137"/>
                                        </p:tgtEl>
                                        <p:attrNameLst>
                                          <p:attrName>ppt_w</p:attrName>
                                        </p:attrNameLst>
                                      </p:cBhvr>
                                      <p:tavLst>
                                        <p:tav tm="0">
                                          <p:val>
                                            <p:fltVal val="0"/>
                                          </p:val>
                                        </p:tav>
                                        <p:tav tm="100000">
                                          <p:val>
                                            <p:strVal val="#ppt_w"/>
                                          </p:val>
                                        </p:tav>
                                      </p:tavLst>
                                    </p:anim>
                                    <p:anim calcmode="lin" valueType="num">
                                      <p:cBhvr>
                                        <p:cTn id="37" dur="300" fill="hold"/>
                                        <p:tgtEl>
                                          <p:spTgt spid="137"/>
                                        </p:tgtEl>
                                        <p:attrNameLst>
                                          <p:attrName>ppt_h</p:attrName>
                                        </p:attrNameLst>
                                      </p:cBhvr>
                                      <p:tavLst>
                                        <p:tav tm="0">
                                          <p:val>
                                            <p:fltVal val="0"/>
                                          </p:val>
                                        </p:tav>
                                        <p:tav tm="100000">
                                          <p:val>
                                            <p:strVal val="#ppt_h"/>
                                          </p:val>
                                        </p:tav>
                                      </p:tavLst>
                                    </p:anim>
                                    <p:animEffect transition="in" filter="fade">
                                      <p:cBhvr>
                                        <p:cTn id="38" dur="300"/>
                                        <p:tgtEl>
                                          <p:spTgt spid="137"/>
                                        </p:tgtEl>
                                      </p:cBhvr>
                                    </p:animEffect>
                                  </p:childTnLst>
                                </p:cTn>
                              </p:par>
                            </p:childTnLst>
                          </p:cTn>
                        </p:par>
                        <p:par>
                          <p:cTn id="39" fill="hold">
                            <p:stCondLst>
                              <p:cond delay="2200"/>
                            </p:stCondLst>
                            <p:childTnLst>
                              <p:par>
                                <p:cTn id="40" presetID="12" presetClass="entr" presetSubtype="4"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anim calcmode="lin" valueType="num">
                                      <p:cBhvr additive="base">
                                        <p:cTn id="42" dur="300"/>
                                        <p:tgtEl>
                                          <p:spTgt spid="35"/>
                                        </p:tgtEl>
                                        <p:attrNameLst>
                                          <p:attrName>ppt_y</p:attrName>
                                        </p:attrNameLst>
                                      </p:cBhvr>
                                      <p:tavLst>
                                        <p:tav tm="0">
                                          <p:val>
                                            <p:strVal val="#ppt_y+#ppt_h*1.125000"/>
                                          </p:val>
                                        </p:tav>
                                        <p:tav tm="100000">
                                          <p:val>
                                            <p:strVal val="#ppt_y"/>
                                          </p:val>
                                        </p:tav>
                                      </p:tavLst>
                                    </p:anim>
                                    <p:animEffect transition="in" filter="wipe(up)">
                                      <p:cBhvr>
                                        <p:cTn id="43" dur="300"/>
                                        <p:tgtEl>
                                          <p:spTgt spid="35"/>
                                        </p:tgtEl>
                                      </p:cBhvr>
                                    </p:animEffect>
                                  </p:childTnLst>
                                </p:cTn>
                              </p:par>
                              <p:par>
                                <p:cTn id="44" presetID="18" presetClass="entr" presetSubtype="3" fill="hold" nodeType="withEffect">
                                  <p:stCondLst>
                                    <p:cond delay="0"/>
                                  </p:stCondLst>
                                  <p:childTnLst>
                                    <p:set>
                                      <p:cBhvr>
                                        <p:cTn id="45" dur="1" fill="hold">
                                          <p:stCondLst>
                                            <p:cond delay="0"/>
                                          </p:stCondLst>
                                        </p:cTn>
                                        <p:tgtEl>
                                          <p:spTgt spid="133"/>
                                        </p:tgtEl>
                                        <p:attrNameLst>
                                          <p:attrName>style.visibility</p:attrName>
                                        </p:attrNameLst>
                                      </p:cBhvr>
                                      <p:to>
                                        <p:strVal val="visible"/>
                                      </p:to>
                                    </p:set>
                                    <p:animEffect transition="in" filter="strips(upRight)">
                                      <p:cBhvr>
                                        <p:cTn id="46" dur="300"/>
                                        <p:tgtEl>
                                          <p:spTgt spid="133"/>
                                        </p:tgtEl>
                                      </p:cBhvr>
                                    </p:animEffect>
                                  </p:childTnLst>
                                </p:cTn>
                              </p:par>
                            </p:childTnLst>
                          </p:cTn>
                        </p:par>
                        <p:par>
                          <p:cTn id="47" fill="hold">
                            <p:stCondLst>
                              <p:cond delay="2500"/>
                            </p:stCondLst>
                            <p:childTnLst>
                              <p:par>
                                <p:cTn id="48" presetID="53" presetClass="entr" presetSubtype="16" fill="hold" nodeType="afterEffect">
                                  <p:stCondLst>
                                    <p:cond delay="0"/>
                                  </p:stCondLst>
                                  <p:childTnLst>
                                    <p:set>
                                      <p:cBhvr>
                                        <p:cTn id="49" dur="1" fill="hold">
                                          <p:stCondLst>
                                            <p:cond delay="0"/>
                                          </p:stCondLst>
                                        </p:cTn>
                                        <p:tgtEl>
                                          <p:spTgt spid="142"/>
                                        </p:tgtEl>
                                        <p:attrNameLst>
                                          <p:attrName>style.visibility</p:attrName>
                                        </p:attrNameLst>
                                      </p:cBhvr>
                                      <p:to>
                                        <p:strVal val="visible"/>
                                      </p:to>
                                    </p:set>
                                    <p:anim calcmode="lin" valueType="num">
                                      <p:cBhvr>
                                        <p:cTn id="50" dur="300" fill="hold"/>
                                        <p:tgtEl>
                                          <p:spTgt spid="142"/>
                                        </p:tgtEl>
                                        <p:attrNameLst>
                                          <p:attrName>ppt_w</p:attrName>
                                        </p:attrNameLst>
                                      </p:cBhvr>
                                      <p:tavLst>
                                        <p:tav tm="0">
                                          <p:val>
                                            <p:fltVal val="0"/>
                                          </p:val>
                                        </p:tav>
                                        <p:tav tm="100000">
                                          <p:val>
                                            <p:strVal val="#ppt_w"/>
                                          </p:val>
                                        </p:tav>
                                      </p:tavLst>
                                    </p:anim>
                                    <p:anim calcmode="lin" valueType="num">
                                      <p:cBhvr>
                                        <p:cTn id="51" dur="300" fill="hold"/>
                                        <p:tgtEl>
                                          <p:spTgt spid="142"/>
                                        </p:tgtEl>
                                        <p:attrNameLst>
                                          <p:attrName>ppt_h</p:attrName>
                                        </p:attrNameLst>
                                      </p:cBhvr>
                                      <p:tavLst>
                                        <p:tav tm="0">
                                          <p:val>
                                            <p:fltVal val="0"/>
                                          </p:val>
                                        </p:tav>
                                        <p:tav tm="100000">
                                          <p:val>
                                            <p:strVal val="#ppt_h"/>
                                          </p:val>
                                        </p:tav>
                                      </p:tavLst>
                                    </p:anim>
                                    <p:animEffect transition="in" filter="fade">
                                      <p:cBhvr>
                                        <p:cTn id="52" dur="300"/>
                                        <p:tgtEl>
                                          <p:spTgt spid="142"/>
                                        </p:tgtEl>
                                      </p:cBhvr>
                                    </p:animEffect>
                                  </p:childTnLst>
                                </p:cTn>
                              </p:par>
                            </p:childTnLst>
                          </p:cTn>
                        </p:par>
                        <p:par>
                          <p:cTn id="53" fill="hold">
                            <p:stCondLst>
                              <p:cond delay="2800"/>
                            </p:stCondLst>
                            <p:childTnLst>
                              <p:par>
                                <p:cTn id="54" presetID="18" presetClass="entr" presetSubtype="6" fill="hold" nodeType="afterEffect">
                                  <p:stCondLst>
                                    <p:cond delay="0"/>
                                  </p:stCondLst>
                                  <p:childTnLst>
                                    <p:set>
                                      <p:cBhvr>
                                        <p:cTn id="55" dur="1" fill="hold">
                                          <p:stCondLst>
                                            <p:cond delay="0"/>
                                          </p:stCondLst>
                                        </p:cTn>
                                        <p:tgtEl>
                                          <p:spTgt spid="135"/>
                                        </p:tgtEl>
                                        <p:attrNameLst>
                                          <p:attrName>style.visibility</p:attrName>
                                        </p:attrNameLst>
                                      </p:cBhvr>
                                      <p:to>
                                        <p:strVal val="visible"/>
                                      </p:to>
                                    </p:set>
                                    <p:animEffect transition="in" filter="strips(downRight)">
                                      <p:cBhvr>
                                        <p:cTn id="56" dur="300"/>
                                        <p:tgtEl>
                                          <p:spTgt spid="135"/>
                                        </p:tgtEl>
                                      </p:cBhvr>
                                    </p:animEffect>
                                  </p:childTnLst>
                                </p:cTn>
                              </p:par>
                              <p:par>
                                <p:cTn id="57" presetID="12" presetClass="entr" presetSubtype="1"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additive="base">
                                        <p:cTn id="59" dur="300"/>
                                        <p:tgtEl>
                                          <p:spTgt spid="34"/>
                                        </p:tgtEl>
                                        <p:attrNameLst>
                                          <p:attrName>ppt_y</p:attrName>
                                        </p:attrNameLst>
                                      </p:cBhvr>
                                      <p:tavLst>
                                        <p:tav tm="0">
                                          <p:val>
                                            <p:strVal val="#ppt_y-#ppt_h*1.125000"/>
                                          </p:val>
                                        </p:tav>
                                        <p:tav tm="100000">
                                          <p:val>
                                            <p:strVal val="#ppt_y"/>
                                          </p:val>
                                        </p:tav>
                                      </p:tavLst>
                                    </p:anim>
                                    <p:animEffect transition="in" filter="wipe(down)">
                                      <p:cBhvr>
                                        <p:cTn id="60" dur="300"/>
                                        <p:tgtEl>
                                          <p:spTgt spid="34"/>
                                        </p:tgtEl>
                                      </p:cBhvr>
                                    </p:animEffect>
                                  </p:childTnLst>
                                </p:cTn>
                              </p:par>
                            </p:childTnLst>
                          </p:cTn>
                        </p:par>
                        <p:par>
                          <p:cTn id="61" fill="hold">
                            <p:stCondLst>
                              <p:cond delay="3100"/>
                            </p:stCondLst>
                            <p:childTnLst>
                              <p:par>
                                <p:cTn id="62" presetID="53" presetClass="entr" presetSubtype="16" fill="hold" nodeType="afterEffect">
                                  <p:stCondLst>
                                    <p:cond delay="0"/>
                                  </p:stCondLst>
                                  <p:childTnLst>
                                    <p:set>
                                      <p:cBhvr>
                                        <p:cTn id="63" dur="1" fill="hold">
                                          <p:stCondLst>
                                            <p:cond delay="0"/>
                                          </p:stCondLst>
                                        </p:cTn>
                                        <p:tgtEl>
                                          <p:spTgt spid="147"/>
                                        </p:tgtEl>
                                        <p:attrNameLst>
                                          <p:attrName>style.visibility</p:attrName>
                                        </p:attrNameLst>
                                      </p:cBhvr>
                                      <p:to>
                                        <p:strVal val="visible"/>
                                      </p:to>
                                    </p:set>
                                    <p:anim calcmode="lin" valueType="num">
                                      <p:cBhvr>
                                        <p:cTn id="64" dur="300" fill="hold"/>
                                        <p:tgtEl>
                                          <p:spTgt spid="147"/>
                                        </p:tgtEl>
                                        <p:attrNameLst>
                                          <p:attrName>ppt_w</p:attrName>
                                        </p:attrNameLst>
                                      </p:cBhvr>
                                      <p:tavLst>
                                        <p:tav tm="0">
                                          <p:val>
                                            <p:fltVal val="0"/>
                                          </p:val>
                                        </p:tav>
                                        <p:tav tm="100000">
                                          <p:val>
                                            <p:strVal val="#ppt_w"/>
                                          </p:val>
                                        </p:tav>
                                      </p:tavLst>
                                    </p:anim>
                                    <p:anim calcmode="lin" valueType="num">
                                      <p:cBhvr>
                                        <p:cTn id="65" dur="300" fill="hold"/>
                                        <p:tgtEl>
                                          <p:spTgt spid="147"/>
                                        </p:tgtEl>
                                        <p:attrNameLst>
                                          <p:attrName>ppt_h</p:attrName>
                                        </p:attrNameLst>
                                      </p:cBhvr>
                                      <p:tavLst>
                                        <p:tav tm="0">
                                          <p:val>
                                            <p:fltVal val="0"/>
                                          </p:val>
                                        </p:tav>
                                        <p:tav tm="100000">
                                          <p:val>
                                            <p:strVal val="#ppt_h"/>
                                          </p:val>
                                        </p:tav>
                                      </p:tavLst>
                                    </p:anim>
                                    <p:animEffect transition="in" filter="fade">
                                      <p:cBhvr>
                                        <p:cTn id="66" dur="300"/>
                                        <p:tgtEl>
                                          <p:spTgt spid="147"/>
                                        </p:tgtEl>
                                      </p:cBhvr>
                                    </p:animEffect>
                                  </p:childTnLst>
                                </p:cTn>
                              </p:par>
                            </p:childTnLst>
                          </p:cTn>
                        </p:par>
                        <p:par>
                          <p:cTn id="67" fill="hold">
                            <p:stCondLst>
                              <p:cond delay="3400"/>
                            </p:stCondLst>
                            <p:childTnLst>
                              <p:par>
                                <p:cTn id="68" presetID="18" presetClass="entr" presetSubtype="3" fill="hold" nodeType="afterEffect">
                                  <p:stCondLst>
                                    <p:cond delay="0"/>
                                  </p:stCondLst>
                                  <p:childTnLst>
                                    <p:set>
                                      <p:cBhvr>
                                        <p:cTn id="69" dur="1" fill="hold">
                                          <p:stCondLst>
                                            <p:cond delay="0"/>
                                          </p:stCondLst>
                                        </p:cTn>
                                        <p:tgtEl>
                                          <p:spTgt spid="136"/>
                                        </p:tgtEl>
                                        <p:attrNameLst>
                                          <p:attrName>style.visibility</p:attrName>
                                        </p:attrNameLst>
                                      </p:cBhvr>
                                      <p:to>
                                        <p:strVal val="visible"/>
                                      </p:to>
                                    </p:set>
                                    <p:animEffect transition="in" filter="strips(upRight)">
                                      <p:cBhvr>
                                        <p:cTn id="70" dur="300"/>
                                        <p:tgtEl>
                                          <p:spTgt spid="136"/>
                                        </p:tgtEl>
                                      </p:cBhvr>
                                    </p:animEffect>
                                  </p:childTnLst>
                                </p:cTn>
                              </p:par>
                              <p:par>
                                <p:cTn id="71" presetID="12" presetClass="entr" presetSubtype="4"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300"/>
                                        <p:tgtEl>
                                          <p:spTgt spid="36"/>
                                        </p:tgtEl>
                                        <p:attrNameLst>
                                          <p:attrName>ppt_y</p:attrName>
                                        </p:attrNameLst>
                                      </p:cBhvr>
                                      <p:tavLst>
                                        <p:tav tm="0">
                                          <p:val>
                                            <p:strVal val="#ppt_y+#ppt_h*1.125000"/>
                                          </p:val>
                                        </p:tav>
                                        <p:tav tm="100000">
                                          <p:val>
                                            <p:strVal val="#ppt_y"/>
                                          </p:val>
                                        </p:tav>
                                      </p:tavLst>
                                    </p:anim>
                                    <p:animEffect transition="in" filter="wipe(up)">
                                      <p:cBhvr>
                                        <p:cTn id="74" dur="300"/>
                                        <p:tgtEl>
                                          <p:spTgt spid="36"/>
                                        </p:tgtEl>
                                      </p:cBhvr>
                                    </p:animEffect>
                                  </p:childTnLst>
                                </p:cTn>
                              </p:par>
                            </p:childTnLst>
                          </p:cTn>
                        </p:par>
                        <p:par>
                          <p:cTn id="75" fill="hold">
                            <p:stCondLst>
                              <p:cond delay="3700"/>
                            </p:stCondLst>
                            <p:childTnLst>
                              <p:par>
                                <p:cTn id="76" presetID="53" presetClass="entr" presetSubtype="16" fill="hold" nodeType="afterEffect">
                                  <p:stCondLst>
                                    <p:cond delay="0"/>
                                  </p:stCondLst>
                                  <p:childTnLst>
                                    <p:set>
                                      <p:cBhvr>
                                        <p:cTn id="77" dur="1" fill="hold">
                                          <p:stCondLst>
                                            <p:cond delay="0"/>
                                          </p:stCondLst>
                                        </p:cTn>
                                        <p:tgtEl>
                                          <p:spTgt spid="152"/>
                                        </p:tgtEl>
                                        <p:attrNameLst>
                                          <p:attrName>style.visibility</p:attrName>
                                        </p:attrNameLst>
                                      </p:cBhvr>
                                      <p:to>
                                        <p:strVal val="visible"/>
                                      </p:to>
                                    </p:set>
                                    <p:anim calcmode="lin" valueType="num">
                                      <p:cBhvr>
                                        <p:cTn id="78" dur="300" fill="hold"/>
                                        <p:tgtEl>
                                          <p:spTgt spid="152"/>
                                        </p:tgtEl>
                                        <p:attrNameLst>
                                          <p:attrName>ppt_w</p:attrName>
                                        </p:attrNameLst>
                                      </p:cBhvr>
                                      <p:tavLst>
                                        <p:tav tm="0">
                                          <p:val>
                                            <p:fltVal val="0"/>
                                          </p:val>
                                        </p:tav>
                                        <p:tav tm="100000">
                                          <p:val>
                                            <p:strVal val="#ppt_w"/>
                                          </p:val>
                                        </p:tav>
                                      </p:tavLst>
                                    </p:anim>
                                    <p:anim calcmode="lin" valueType="num">
                                      <p:cBhvr>
                                        <p:cTn id="79" dur="300" fill="hold"/>
                                        <p:tgtEl>
                                          <p:spTgt spid="152"/>
                                        </p:tgtEl>
                                        <p:attrNameLst>
                                          <p:attrName>ppt_h</p:attrName>
                                        </p:attrNameLst>
                                      </p:cBhvr>
                                      <p:tavLst>
                                        <p:tav tm="0">
                                          <p:val>
                                            <p:fltVal val="0"/>
                                          </p:val>
                                        </p:tav>
                                        <p:tav tm="100000">
                                          <p:val>
                                            <p:strVal val="#ppt_h"/>
                                          </p:val>
                                        </p:tav>
                                      </p:tavLst>
                                    </p:anim>
                                    <p:animEffect transition="in" filter="fade">
                                      <p:cBhvr>
                                        <p:cTn id="80" dur="300"/>
                                        <p:tgtEl>
                                          <p:spTgt spid="152"/>
                                        </p:tgtEl>
                                      </p:cBhvr>
                                    </p:animEffect>
                                  </p:childTnLst>
                                </p:cTn>
                              </p:par>
                            </p:childTnLst>
                          </p:cTn>
                        </p:par>
                        <p:par>
                          <p:cTn id="81" fill="hold">
                            <p:stCondLst>
                              <p:cond delay="4000"/>
                            </p:stCondLst>
                            <p:childTnLst>
                              <p:par>
                                <p:cTn id="82" presetID="12" presetClass="entr" presetSubtype="1" fill="hold" grpId="0" nodeType="afterEffect">
                                  <p:stCondLst>
                                    <p:cond delay="0"/>
                                  </p:stCondLst>
                                  <p:childTnLst>
                                    <p:set>
                                      <p:cBhvr>
                                        <p:cTn id="83" dur="1" fill="hold">
                                          <p:stCondLst>
                                            <p:cond delay="0"/>
                                          </p:stCondLst>
                                        </p:cTn>
                                        <p:tgtEl>
                                          <p:spTgt spid="37"/>
                                        </p:tgtEl>
                                        <p:attrNameLst>
                                          <p:attrName>style.visibility</p:attrName>
                                        </p:attrNameLst>
                                      </p:cBhvr>
                                      <p:to>
                                        <p:strVal val="visible"/>
                                      </p:to>
                                    </p:set>
                                    <p:anim calcmode="lin" valueType="num">
                                      <p:cBhvr additive="base">
                                        <p:cTn id="84" dur="300"/>
                                        <p:tgtEl>
                                          <p:spTgt spid="37"/>
                                        </p:tgtEl>
                                        <p:attrNameLst>
                                          <p:attrName>ppt_y</p:attrName>
                                        </p:attrNameLst>
                                      </p:cBhvr>
                                      <p:tavLst>
                                        <p:tav tm="0">
                                          <p:val>
                                            <p:strVal val="#ppt_y-#ppt_h*1.125000"/>
                                          </p:val>
                                        </p:tav>
                                        <p:tav tm="100000">
                                          <p:val>
                                            <p:strVal val="#ppt_y"/>
                                          </p:val>
                                        </p:tav>
                                      </p:tavLst>
                                    </p:anim>
                                    <p:animEffect transition="in" filter="wipe(down)">
                                      <p:cBhvr>
                                        <p:cTn id="85" dur="300"/>
                                        <p:tgtEl>
                                          <p:spTgt spid="37"/>
                                        </p:tgtEl>
                                      </p:cBhvr>
                                    </p:animEffect>
                                  </p:childTnLst>
                                </p:cTn>
                              </p:par>
                            </p:childTnLst>
                          </p:cTn>
                        </p:par>
                        <p:par>
                          <p:cTn id="86" fill="hold">
                            <p:stCondLst>
                              <p:cond delay="4300"/>
                            </p:stCondLst>
                            <p:childTnLst>
                              <p:par>
                                <p:cTn id="87" presetID="10" presetClass="entr" presetSubtype="0" fill="hold" grpId="0" nodeType="after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fade">
                                      <p:cBhvr>
                                        <p:cTn id="89"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171" grpId="0"/>
      <p:bldP spid="34" grpId="0"/>
      <p:bldP spid="35" grpId="0"/>
      <p:bldP spid="36" grpId="0"/>
      <p:bldP spid="37" grpId="0"/>
      <p:bldP spid="3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方案评估</a:t>
            </a:r>
          </a:p>
        </p:txBody>
      </p:sp>
      <p:sp>
        <p:nvSpPr>
          <p:cNvPr id="27" name="TextBox 26"/>
          <p:cNvSpPr txBox="1"/>
          <p:nvPr/>
        </p:nvSpPr>
        <p:spPr>
          <a:xfrm>
            <a:off x="2358284" y="267886"/>
            <a:ext cx="2236318" cy="338554"/>
          </a:xfrm>
          <a:prstGeom prst="rect">
            <a:avLst/>
          </a:prstGeom>
          <a:noFill/>
        </p:spPr>
        <p:txBody>
          <a:bodyPr wrap="none" rtlCol="0">
            <a:spAutoFit/>
          </a:bodyPr>
          <a:lstStyle/>
          <a:p>
            <a:pPr algn="ctr"/>
            <a:r>
              <a:rPr lang="en-US" altLang="zh-CN" sz="1600" dirty="0">
                <a:solidFill>
                  <a:srgbClr val="C00000"/>
                </a:solidFill>
                <a:latin typeface="Kozuka Gothic Pro R" pitchFamily="34" charset="-128"/>
                <a:ea typeface="Kozuka Gothic Pro R" pitchFamily="34" charset="-128"/>
              </a:rPr>
              <a:t>PROJECT EVALUATION</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TextBox 170"/>
          <p:cNvSpPr txBox="1"/>
          <p:nvPr/>
        </p:nvSpPr>
        <p:spPr>
          <a:xfrm>
            <a:off x="709404" y="798263"/>
            <a:ext cx="7725192" cy="646331"/>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请您添加文字内容，内容详尽简要清晰足够表达标题，准确无误。添加文字内容，内容详尽简要清晰。请您添加</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文字内容，内容详尽简要清晰足够表达标题，准确无误。添加文字内容，内容详尽简要清晰。请您添加文字内容</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，内容详尽简要清晰足够表达标题，准确无误。添加文字内容，内容详尽简要清晰。</a:t>
            </a:r>
            <a:endParaRPr lang="en-US" altLang="zh-CN" sz="1200" dirty="0">
              <a:latin typeface="方正兰亭细黑_GBK_M" pitchFamily="2" charset="2"/>
              <a:ea typeface="方正兰亭细黑_GBK_M" pitchFamily="2" charset="2"/>
              <a:cs typeface="方正兰亭细黑_GBK_M" pitchFamily="2" charset="2"/>
            </a:endParaRPr>
          </a:p>
        </p:txBody>
      </p:sp>
      <p:grpSp>
        <p:nvGrpSpPr>
          <p:cNvPr id="33" name="组合 32"/>
          <p:cNvGrpSpPr/>
          <p:nvPr/>
        </p:nvGrpSpPr>
        <p:grpSpPr>
          <a:xfrm>
            <a:off x="695368" y="3811490"/>
            <a:ext cx="1721136" cy="548848"/>
            <a:chOff x="695368" y="3811490"/>
            <a:chExt cx="1721136" cy="548848"/>
          </a:xfrm>
        </p:grpSpPr>
        <p:grpSp>
          <p:nvGrpSpPr>
            <p:cNvPr id="34" name="组合 33"/>
            <p:cNvGrpSpPr/>
            <p:nvPr/>
          </p:nvGrpSpPr>
          <p:grpSpPr>
            <a:xfrm>
              <a:off x="695368" y="3811490"/>
              <a:ext cx="1721136" cy="548848"/>
              <a:chOff x="4304043" y="1286668"/>
              <a:chExt cx="3837944" cy="2757793"/>
            </a:xfrm>
            <a:effectLst>
              <a:outerShdw blurRad="381000" dist="254000" dir="8100000" algn="tr" rotWithShape="0">
                <a:prstClr val="black">
                  <a:alpha val="40000"/>
                </a:prstClr>
              </a:outerShdw>
            </a:effectLst>
          </p:grpSpPr>
          <p:sp>
            <p:nvSpPr>
              <p:cNvPr id="36" name="圆角矩形 3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椭圆 34"/>
            <p:cNvSpPr/>
            <p:nvPr/>
          </p:nvSpPr>
          <p:spPr>
            <a:xfrm>
              <a:off x="825405" y="395196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2173927" y="3285519"/>
            <a:ext cx="1721136" cy="548848"/>
            <a:chOff x="2173927" y="3285519"/>
            <a:chExt cx="1721136" cy="548848"/>
          </a:xfrm>
        </p:grpSpPr>
        <p:grpSp>
          <p:nvGrpSpPr>
            <p:cNvPr id="39" name="组合 38"/>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41" name="圆角矩形 4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圆角矩形 41"/>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3685227" y="2759547"/>
            <a:ext cx="1721136" cy="548848"/>
            <a:chOff x="3685227" y="2759547"/>
            <a:chExt cx="1721136" cy="548848"/>
          </a:xfrm>
        </p:grpSpPr>
        <p:grpSp>
          <p:nvGrpSpPr>
            <p:cNvPr id="44" name="组合 43"/>
            <p:cNvGrpSpPr/>
            <p:nvPr/>
          </p:nvGrpSpPr>
          <p:grpSpPr>
            <a:xfrm>
              <a:off x="3685227" y="2759547"/>
              <a:ext cx="1721136" cy="548848"/>
              <a:chOff x="4304043" y="1286668"/>
              <a:chExt cx="3837944" cy="2757793"/>
            </a:xfrm>
            <a:effectLst>
              <a:outerShdw blurRad="381000" dist="254000" dir="8100000" algn="tr" rotWithShape="0">
                <a:prstClr val="black">
                  <a:alpha val="40000"/>
                </a:prstClr>
              </a:outerShdw>
            </a:effectLst>
          </p:grpSpPr>
          <p:sp>
            <p:nvSpPr>
              <p:cNvPr id="46" name="圆角矩形 4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椭圆 44"/>
            <p:cNvSpPr/>
            <p:nvPr/>
          </p:nvSpPr>
          <p:spPr>
            <a:xfrm>
              <a:off x="3829063" y="2894239"/>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5204626" y="2233575"/>
            <a:ext cx="1721136" cy="548848"/>
            <a:chOff x="5204626" y="2233575"/>
            <a:chExt cx="1721136" cy="548848"/>
          </a:xfrm>
        </p:grpSpPr>
        <p:grpSp>
          <p:nvGrpSpPr>
            <p:cNvPr id="49" name="组合 48"/>
            <p:cNvGrpSpPr/>
            <p:nvPr/>
          </p:nvGrpSpPr>
          <p:grpSpPr>
            <a:xfrm>
              <a:off x="5204626" y="2233575"/>
              <a:ext cx="1721136" cy="548848"/>
              <a:chOff x="4304043" y="1286668"/>
              <a:chExt cx="3837944" cy="2757793"/>
            </a:xfrm>
            <a:effectLst>
              <a:outerShdw blurRad="381000" dist="254000" dir="8100000" algn="tr" rotWithShape="0">
                <a:prstClr val="black">
                  <a:alpha val="40000"/>
                </a:prstClr>
              </a:outerShdw>
            </a:effectLst>
          </p:grpSpPr>
          <p:sp>
            <p:nvSpPr>
              <p:cNvPr id="51" name="圆角矩形 5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圆角矩形 51"/>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椭圆 49"/>
            <p:cNvSpPr/>
            <p:nvPr/>
          </p:nvSpPr>
          <p:spPr>
            <a:xfrm>
              <a:off x="5384889" y="2368267"/>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a:off x="6723643" y="1707603"/>
            <a:ext cx="1721136" cy="548848"/>
            <a:chOff x="6723643" y="1707603"/>
            <a:chExt cx="1721136" cy="548848"/>
          </a:xfrm>
        </p:grpSpPr>
        <p:grpSp>
          <p:nvGrpSpPr>
            <p:cNvPr id="54" name="组合 53"/>
            <p:cNvGrpSpPr/>
            <p:nvPr/>
          </p:nvGrpSpPr>
          <p:grpSpPr>
            <a:xfrm>
              <a:off x="6723643" y="1707603"/>
              <a:ext cx="1721136" cy="548848"/>
              <a:chOff x="4304043" y="1286668"/>
              <a:chExt cx="3837944" cy="2757793"/>
            </a:xfrm>
            <a:effectLst>
              <a:outerShdw blurRad="381000" dist="254000" dir="8100000" algn="tr" rotWithShape="0">
                <a:prstClr val="black">
                  <a:alpha val="40000"/>
                </a:prstClr>
              </a:outerShdw>
            </a:effectLst>
          </p:grpSpPr>
          <p:sp>
            <p:nvSpPr>
              <p:cNvPr id="56" name="圆角矩形 5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椭圆 54"/>
            <p:cNvSpPr/>
            <p:nvPr/>
          </p:nvSpPr>
          <p:spPr>
            <a:xfrm>
              <a:off x="6904288" y="1842295"/>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TextBox 57"/>
          <p:cNvSpPr txBox="1"/>
          <p:nvPr/>
        </p:nvSpPr>
        <p:spPr>
          <a:xfrm>
            <a:off x="1090354" y="3943670"/>
            <a:ext cx="1210588" cy="338554"/>
          </a:xfrm>
          <a:prstGeom prst="rect">
            <a:avLst/>
          </a:prstGeom>
          <a:noFill/>
          <a:effectLst/>
        </p:spPr>
        <p:txBody>
          <a:bodyPr wrap="none" rtlCol="0">
            <a:spAutoFit/>
          </a:bodyPr>
          <a:lstStyle/>
          <a:p>
            <a:r>
              <a:rPr lang="zh-CN" altLang="en-US" sz="1600" dirty="0">
                <a:solidFill>
                  <a:srgbClr val="C00000"/>
                </a:solidFill>
                <a:latin typeface="方正兰亭细黑_GBK" pitchFamily="2" charset="-122"/>
                <a:ea typeface="方正兰亭细黑_GBK" pitchFamily="2" charset="-122"/>
              </a:rPr>
              <a:t>添加标题一</a:t>
            </a:r>
          </a:p>
        </p:txBody>
      </p:sp>
      <p:sp>
        <p:nvSpPr>
          <p:cNvPr id="59" name="TextBox 58"/>
          <p:cNvSpPr txBox="1"/>
          <p:nvPr/>
        </p:nvSpPr>
        <p:spPr>
          <a:xfrm>
            <a:off x="2616060" y="3390665"/>
            <a:ext cx="1210588" cy="338554"/>
          </a:xfrm>
          <a:prstGeom prst="rect">
            <a:avLst/>
          </a:prstGeom>
          <a:noFill/>
          <a:effectLst/>
        </p:spPr>
        <p:txBody>
          <a:bodyPr wrap="none" rtlCol="0">
            <a:spAutoFit/>
          </a:bodyPr>
          <a:lstStyle/>
          <a:p>
            <a:r>
              <a:rPr lang="zh-CN" altLang="en-US" sz="1600" dirty="0">
                <a:solidFill>
                  <a:srgbClr val="C00000"/>
                </a:solidFill>
                <a:latin typeface="方正兰亭细黑_GBK" pitchFamily="2" charset="-122"/>
                <a:ea typeface="方正兰亭细黑_GBK" pitchFamily="2" charset="-122"/>
              </a:rPr>
              <a:t>添加标题二</a:t>
            </a:r>
          </a:p>
        </p:txBody>
      </p:sp>
      <p:sp>
        <p:nvSpPr>
          <p:cNvPr id="60" name="TextBox 59"/>
          <p:cNvSpPr txBox="1"/>
          <p:nvPr/>
        </p:nvSpPr>
        <p:spPr>
          <a:xfrm>
            <a:off x="4094012" y="2890094"/>
            <a:ext cx="1210588" cy="338554"/>
          </a:xfrm>
          <a:prstGeom prst="rect">
            <a:avLst/>
          </a:prstGeom>
          <a:noFill/>
          <a:effectLst/>
        </p:spPr>
        <p:txBody>
          <a:bodyPr wrap="none" rtlCol="0">
            <a:spAutoFit/>
          </a:bodyPr>
          <a:lstStyle/>
          <a:p>
            <a:r>
              <a:rPr lang="zh-CN" altLang="en-US" sz="1600" dirty="0">
                <a:solidFill>
                  <a:srgbClr val="C00000"/>
                </a:solidFill>
                <a:latin typeface="方正兰亭细黑_GBK" pitchFamily="2" charset="-122"/>
                <a:ea typeface="方正兰亭细黑_GBK" pitchFamily="2" charset="-122"/>
              </a:rPr>
              <a:t>添加标题三</a:t>
            </a:r>
          </a:p>
        </p:txBody>
      </p:sp>
      <p:sp>
        <p:nvSpPr>
          <p:cNvPr id="61" name="TextBox 60"/>
          <p:cNvSpPr txBox="1"/>
          <p:nvPr/>
        </p:nvSpPr>
        <p:spPr>
          <a:xfrm>
            <a:off x="5662560" y="2355632"/>
            <a:ext cx="1210588" cy="338554"/>
          </a:xfrm>
          <a:prstGeom prst="rect">
            <a:avLst/>
          </a:prstGeom>
          <a:noFill/>
          <a:effectLst/>
        </p:spPr>
        <p:txBody>
          <a:bodyPr wrap="none" rtlCol="0">
            <a:spAutoFit/>
          </a:bodyPr>
          <a:lstStyle/>
          <a:p>
            <a:r>
              <a:rPr lang="zh-CN" altLang="en-US" sz="1600" dirty="0">
                <a:solidFill>
                  <a:srgbClr val="C00000"/>
                </a:solidFill>
                <a:latin typeface="方正兰亭细黑_GBK" pitchFamily="2" charset="-122"/>
                <a:ea typeface="方正兰亭细黑_GBK" pitchFamily="2" charset="-122"/>
              </a:rPr>
              <a:t>添加标题四</a:t>
            </a:r>
          </a:p>
        </p:txBody>
      </p:sp>
      <p:sp>
        <p:nvSpPr>
          <p:cNvPr id="62" name="TextBox 61"/>
          <p:cNvSpPr txBox="1"/>
          <p:nvPr/>
        </p:nvSpPr>
        <p:spPr>
          <a:xfrm>
            <a:off x="7202888" y="1827822"/>
            <a:ext cx="1210588" cy="338554"/>
          </a:xfrm>
          <a:prstGeom prst="rect">
            <a:avLst/>
          </a:prstGeom>
          <a:noFill/>
          <a:effectLst/>
        </p:spPr>
        <p:txBody>
          <a:bodyPr wrap="none" rtlCol="0">
            <a:spAutoFit/>
          </a:bodyPr>
          <a:lstStyle/>
          <a:p>
            <a:r>
              <a:rPr lang="zh-CN" altLang="en-US" sz="1600" dirty="0">
                <a:solidFill>
                  <a:srgbClr val="C00000"/>
                </a:solidFill>
                <a:latin typeface="方正兰亭细黑_GBK" pitchFamily="2" charset="-122"/>
                <a:ea typeface="方正兰亭细黑_GBK" pitchFamily="2" charset="-122"/>
              </a:rPr>
              <a:t>添加标题五</a:t>
            </a:r>
          </a:p>
        </p:txBody>
      </p:sp>
      <p:grpSp>
        <p:nvGrpSpPr>
          <p:cNvPr id="63" name="组合 62"/>
          <p:cNvGrpSpPr/>
          <p:nvPr/>
        </p:nvGrpSpPr>
        <p:grpSpPr>
          <a:xfrm>
            <a:off x="669337" y="1645497"/>
            <a:ext cx="435531" cy="435531"/>
            <a:chOff x="304800" y="673100"/>
            <a:chExt cx="4000500" cy="4000500"/>
          </a:xfrm>
          <a:effectLst>
            <a:outerShdw blurRad="444500" dist="254000" dir="8100000" algn="tr" rotWithShape="0">
              <a:prstClr val="black">
                <a:alpha val="50000"/>
              </a:prstClr>
            </a:outerShdw>
          </a:effectLst>
        </p:grpSpPr>
        <p:sp>
          <p:nvSpPr>
            <p:cNvPr id="64" name="同心圆 6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椭圆 6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椭圆 65"/>
          <p:cNvSpPr/>
          <p:nvPr/>
        </p:nvSpPr>
        <p:spPr>
          <a:xfrm>
            <a:off x="7794388" y="4243976"/>
            <a:ext cx="500908" cy="500908"/>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8423305" y="3522698"/>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1397585" y="2038036"/>
            <a:ext cx="387220" cy="387220"/>
            <a:chOff x="304800" y="673100"/>
            <a:chExt cx="4000500" cy="4000500"/>
          </a:xfrm>
          <a:effectLst>
            <a:outerShdw blurRad="317500" dist="190500" dir="8100000" algn="tr" rotWithShape="0">
              <a:prstClr val="black">
                <a:alpha val="50000"/>
              </a:prstClr>
            </a:outerShdw>
          </a:effectLst>
        </p:grpSpPr>
        <p:sp>
          <p:nvSpPr>
            <p:cNvPr id="69" name="同心圆 6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椭圆 6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 name="组合 70"/>
          <p:cNvGrpSpPr/>
          <p:nvPr/>
        </p:nvGrpSpPr>
        <p:grpSpPr>
          <a:xfrm>
            <a:off x="7183751" y="4563355"/>
            <a:ext cx="219777" cy="219777"/>
            <a:chOff x="304800" y="673100"/>
            <a:chExt cx="4000500" cy="4000500"/>
          </a:xfrm>
          <a:effectLst>
            <a:outerShdw blurRad="381000" dist="152400" dir="8100000" algn="tr" rotWithShape="0">
              <a:prstClr val="black">
                <a:alpha val="70000"/>
              </a:prstClr>
            </a:outerShdw>
          </a:effectLst>
        </p:grpSpPr>
        <p:sp>
          <p:nvSpPr>
            <p:cNvPr id="72" name="同心圆 7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3" name="椭圆 7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7316009" y="3897255"/>
            <a:ext cx="287919" cy="287919"/>
            <a:chOff x="304800" y="673100"/>
            <a:chExt cx="4000500" cy="4000500"/>
          </a:xfrm>
          <a:effectLst>
            <a:outerShdw blurRad="381000" dist="152400" dir="8100000" algn="tr" rotWithShape="0">
              <a:prstClr val="black">
                <a:alpha val="70000"/>
              </a:prstClr>
            </a:outerShdw>
          </a:effectLst>
        </p:grpSpPr>
        <p:sp>
          <p:nvSpPr>
            <p:cNvPr id="75" name="同心圆 7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6" name="椭圆 7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椭圆 76"/>
          <p:cNvSpPr/>
          <p:nvPr/>
        </p:nvSpPr>
        <p:spPr>
          <a:xfrm>
            <a:off x="1572773" y="1714183"/>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967479" y="2387520"/>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9" name="组合 78"/>
          <p:cNvGrpSpPr/>
          <p:nvPr/>
        </p:nvGrpSpPr>
        <p:grpSpPr>
          <a:xfrm>
            <a:off x="8411685" y="3951960"/>
            <a:ext cx="408377" cy="408377"/>
            <a:chOff x="304800" y="673100"/>
            <a:chExt cx="4000500" cy="4000500"/>
          </a:xfrm>
          <a:effectLst>
            <a:outerShdw blurRad="317500" dist="1905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1" name="椭圆 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椭圆 81"/>
          <p:cNvSpPr/>
          <p:nvPr/>
        </p:nvSpPr>
        <p:spPr>
          <a:xfrm>
            <a:off x="6629511" y="4508355"/>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771568" y="2771491"/>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p:cNvGrpSpPr/>
          <p:nvPr/>
        </p:nvGrpSpPr>
        <p:grpSpPr>
          <a:xfrm>
            <a:off x="2318171" y="2121758"/>
            <a:ext cx="219777" cy="219777"/>
            <a:chOff x="304800" y="673100"/>
            <a:chExt cx="4000500" cy="4000500"/>
          </a:xfrm>
          <a:effectLst>
            <a:outerShdw blurRad="381000" dist="152400" dir="8100000" algn="tr" rotWithShape="0">
              <a:prstClr val="black">
                <a:alpha val="70000"/>
              </a:prstClr>
            </a:outerShdw>
          </a:effectLst>
        </p:grpSpPr>
        <p:sp>
          <p:nvSpPr>
            <p:cNvPr id="85" name="同心圆 8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6" name="椭圆 8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7" name="椭圆 86"/>
          <p:cNvSpPr/>
          <p:nvPr/>
        </p:nvSpPr>
        <p:spPr>
          <a:xfrm>
            <a:off x="8585278" y="4784918"/>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TextBox 87"/>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2560773641"/>
      </p:ext>
    </p:extLst>
  </p:cSld>
  <p:clrMapOvr>
    <a:masterClrMapping/>
  </p:clrMapOvr>
  <p:transition spd="slow">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8" presetClass="entr" presetSubtype="3" fill="hold" grpId="0" nodeType="afterEffect">
                                      <p:stCondLst>
                                        <p:cond delay="0"/>
                                      </p:stCondLst>
                                      <p:childTnLst>
                                        <p:set>
                                          <p:cBhvr>
                                            <p:cTn id="27" dur="1" fill="hold">
                                              <p:stCondLst>
                                                <p:cond delay="0"/>
                                              </p:stCondLst>
                                            </p:cTn>
                                            <p:tgtEl>
                                              <p:spTgt spid="171"/>
                                            </p:tgtEl>
                                            <p:attrNameLst>
                                              <p:attrName>style.visibility</p:attrName>
                                            </p:attrNameLst>
                                          </p:cBhvr>
                                          <p:to>
                                            <p:strVal val="visible"/>
                                          </p:to>
                                        </p:set>
                                        <p:animEffect transition="in" filter="strips(upRight)">
                                          <p:cBhvr>
                                            <p:cTn id="28" dur="500"/>
                                            <p:tgtEl>
                                              <p:spTgt spid="171"/>
                                            </p:tgtEl>
                                          </p:cBhvr>
                                        </p:animEffect>
                                      </p:childTnLst>
                                    </p:cTn>
                                  </p:par>
                                </p:childTnLst>
                              </p:cTn>
                            </p:par>
                            <p:par>
                              <p:cTn id="29" fill="hold">
                                <p:stCondLst>
                                  <p:cond delay="1600"/>
                                </p:stCondLst>
                                <p:childTnLst>
                                  <p:par>
                                    <p:cTn id="30" presetID="2" presetClass="entr" presetSubtype="8" fill="hold" nodeType="afterEffect" p14:presetBounceEnd="44000">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14:bounceEnd="44000">
                                          <p:cBhvr additive="base">
                                            <p:cTn id="32" dur="500" fill="hold"/>
                                            <p:tgtEl>
                                              <p:spTgt spid="33"/>
                                            </p:tgtEl>
                                            <p:attrNameLst>
                                              <p:attrName>ppt_x</p:attrName>
                                            </p:attrNameLst>
                                          </p:cBhvr>
                                          <p:tavLst>
                                            <p:tav tm="0">
                                              <p:val>
                                                <p:strVal val="0-#ppt_w/2"/>
                                              </p:val>
                                            </p:tav>
                                            <p:tav tm="100000">
                                              <p:val>
                                                <p:strVal val="#ppt_x"/>
                                              </p:val>
                                            </p:tav>
                                          </p:tavLst>
                                        </p:anim>
                                        <p:anim calcmode="lin" valueType="num" p14:bounceEnd="44000">
                                          <p:cBhvr additive="base">
                                            <p:cTn id="33" dur="500" fill="hold"/>
                                            <p:tgtEl>
                                              <p:spTgt spid="33"/>
                                            </p:tgtEl>
                                            <p:attrNameLst>
                                              <p:attrName>ppt_y</p:attrName>
                                            </p:attrNameLst>
                                          </p:cBhvr>
                                          <p:tavLst>
                                            <p:tav tm="0">
                                              <p:val>
                                                <p:strVal val="#ppt_y"/>
                                              </p:val>
                                            </p:tav>
                                            <p:tav tm="100000">
                                              <p:val>
                                                <p:strVal val="#ppt_y"/>
                                              </p:val>
                                            </p:tav>
                                          </p:tavLst>
                                        </p:anim>
                                      </p:childTnLst>
                                    </p:cTn>
                                  </p:par>
                                  <p:par>
                                    <p:cTn id="34" presetID="2" presetClass="entr" presetSubtype="8" fill="hold" nodeType="withEffect" p14:presetBounceEnd="44000">
                                      <p:stCondLst>
                                        <p:cond delay="300"/>
                                      </p:stCondLst>
                                      <p:childTnLst>
                                        <p:set>
                                          <p:cBhvr>
                                            <p:cTn id="35" dur="1" fill="hold">
                                              <p:stCondLst>
                                                <p:cond delay="0"/>
                                              </p:stCondLst>
                                            </p:cTn>
                                            <p:tgtEl>
                                              <p:spTgt spid="38"/>
                                            </p:tgtEl>
                                            <p:attrNameLst>
                                              <p:attrName>style.visibility</p:attrName>
                                            </p:attrNameLst>
                                          </p:cBhvr>
                                          <p:to>
                                            <p:strVal val="visible"/>
                                          </p:to>
                                        </p:set>
                                        <p:anim calcmode="lin" valueType="num" p14:bounceEnd="44000">
                                          <p:cBhvr additive="base">
                                            <p:cTn id="36" dur="500" fill="hold"/>
                                            <p:tgtEl>
                                              <p:spTgt spid="38"/>
                                            </p:tgtEl>
                                            <p:attrNameLst>
                                              <p:attrName>ppt_x</p:attrName>
                                            </p:attrNameLst>
                                          </p:cBhvr>
                                          <p:tavLst>
                                            <p:tav tm="0">
                                              <p:val>
                                                <p:strVal val="0-#ppt_w/2"/>
                                              </p:val>
                                            </p:tav>
                                            <p:tav tm="100000">
                                              <p:val>
                                                <p:strVal val="#ppt_x"/>
                                              </p:val>
                                            </p:tav>
                                          </p:tavLst>
                                        </p:anim>
                                        <p:anim calcmode="lin" valueType="num" p14:bounceEnd="44000">
                                          <p:cBhvr additive="base">
                                            <p:cTn id="37" dur="500" fill="hold"/>
                                            <p:tgtEl>
                                              <p:spTgt spid="38"/>
                                            </p:tgtEl>
                                            <p:attrNameLst>
                                              <p:attrName>ppt_y</p:attrName>
                                            </p:attrNameLst>
                                          </p:cBhvr>
                                          <p:tavLst>
                                            <p:tav tm="0">
                                              <p:val>
                                                <p:strVal val="#ppt_y"/>
                                              </p:val>
                                            </p:tav>
                                            <p:tav tm="100000">
                                              <p:val>
                                                <p:strVal val="#ppt_y"/>
                                              </p:val>
                                            </p:tav>
                                          </p:tavLst>
                                        </p:anim>
                                      </p:childTnLst>
                                    </p:cTn>
                                  </p:par>
                                  <p:par>
                                    <p:cTn id="38" presetID="2" presetClass="entr" presetSubtype="8" fill="hold" nodeType="withEffect" p14:presetBounceEnd="44000">
                                      <p:stCondLst>
                                        <p:cond delay="600"/>
                                      </p:stCondLst>
                                      <p:childTnLst>
                                        <p:set>
                                          <p:cBhvr>
                                            <p:cTn id="39" dur="1" fill="hold">
                                              <p:stCondLst>
                                                <p:cond delay="0"/>
                                              </p:stCondLst>
                                            </p:cTn>
                                            <p:tgtEl>
                                              <p:spTgt spid="43"/>
                                            </p:tgtEl>
                                            <p:attrNameLst>
                                              <p:attrName>style.visibility</p:attrName>
                                            </p:attrNameLst>
                                          </p:cBhvr>
                                          <p:to>
                                            <p:strVal val="visible"/>
                                          </p:to>
                                        </p:set>
                                        <p:anim calcmode="lin" valueType="num" p14:bounceEnd="44000">
                                          <p:cBhvr additive="base">
                                            <p:cTn id="40" dur="500" fill="hold"/>
                                            <p:tgtEl>
                                              <p:spTgt spid="43"/>
                                            </p:tgtEl>
                                            <p:attrNameLst>
                                              <p:attrName>ppt_x</p:attrName>
                                            </p:attrNameLst>
                                          </p:cBhvr>
                                          <p:tavLst>
                                            <p:tav tm="0">
                                              <p:val>
                                                <p:strVal val="0-#ppt_w/2"/>
                                              </p:val>
                                            </p:tav>
                                            <p:tav tm="100000">
                                              <p:val>
                                                <p:strVal val="#ppt_x"/>
                                              </p:val>
                                            </p:tav>
                                          </p:tavLst>
                                        </p:anim>
                                        <p:anim calcmode="lin" valueType="num" p14:bounceEnd="44000">
                                          <p:cBhvr additive="base">
                                            <p:cTn id="41" dur="500" fill="hold"/>
                                            <p:tgtEl>
                                              <p:spTgt spid="43"/>
                                            </p:tgtEl>
                                            <p:attrNameLst>
                                              <p:attrName>ppt_y</p:attrName>
                                            </p:attrNameLst>
                                          </p:cBhvr>
                                          <p:tavLst>
                                            <p:tav tm="0">
                                              <p:val>
                                                <p:strVal val="#ppt_y"/>
                                              </p:val>
                                            </p:tav>
                                            <p:tav tm="100000">
                                              <p:val>
                                                <p:strVal val="#ppt_y"/>
                                              </p:val>
                                            </p:tav>
                                          </p:tavLst>
                                        </p:anim>
                                      </p:childTnLst>
                                    </p:cTn>
                                  </p:par>
                                  <p:par>
                                    <p:cTn id="42" presetID="2" presetClass="entr" presetSubtype="8" fill="hold" nodeType="withEffect" p14:presetBounceEnd="44000">
                                      <p:stCondLst>
                                        <p:cond delay="900"/>
                                      </p:stCondLst>
                                      <p:childTnLst>
                                        <p:set>
                                          <p:cBhvr>
                                            <p:cTn id="43" dur="1" fill="hold">
                                              <p:stCondLst>
                                                <p:cond delay="0"/>
                                              </p:stCondLst>
                                            </p:cTn>
                                            <p:tgtEl>
                                              <p:spTgt spid="48"/>
                                            </p:tgtEl>
                                            <p:attrNameLst>
                                              <p:attrName>style.visibility</p:attrName>
                                            </p:attrNameLst>
                                          </p:cBhvr>
                                          <p:to>
                                            <p:strVal val="visible"/>
                                          </p:to>
                                        </p:set>
                                        <p:anim calcmode="lin" valueType="num" p14:bounceEnd="44000">
                                          <p:cBhvr additive="base">
                                            <p:cTn id="44" dur="500" fill="hold"/>
                                            <p:tgtEl>
                                              <p:spTgt spid="48"/>
                                            </p:tgtEl>
                                            <p:attrNameLst>
                                              <p:attrName>ppt_x</p:attrName>
                                            </p:attrNameLst>
                                          </p:cBhvr>
                                          <p:tavLst>
                                            <p:tav tm="0">
                                              <p:val>
                                                <p:strVal val="0-#ppt_w/2"/>
                                              </p:val>
                                            </p:tav>
                                            <p:tav tm="100000">
                                              <p:val>
                                                <p:strVal val="#ppt_x"/>
                                              </p:val>
                                            </p:tav>
                                          </p:tavLst>
                                        </p:anim>
                                        <p:anim calcmode="lin" valueType="num" p14:bounceEnd="44000">
                                          <p:cBhvr additive="base">
                                            <p:cTn id="45" dur="500" fill="hold"/>
                                            <p:tgtEl>
                                              <p:spTgt spid="48"/>
                                            </p:tgtEl>
                                            <p:attrNameLst>
                                              <p:attrName>ppt_y</p:attrName>
                                            </p:attrNameLst>
                                          </p:cBhvr>
                                          <p:tavLst>
                                            <p:tav tm="0">
                                              <p:val>
                                                <p:strVal val="#ppt_y"/>
                                              </p:val>
                                            </p:tav>
                                            <p:tav tm="100000">
                                              <p:val>
                                                <p:strVal val="#ppt_y"/>
                                              </p:val>
                                            </p:tav>
                                          </p:tavLst>
                                        </p:anim>
                                      </p:childTnLst>
                                    </p:cTn>
                                  </p:par>
                                  <p:par>
                                    <p:cTn id="46" presetID="2" presetClass="entr" presetSubtype="8" fill="hold" nodeType="withEffect" p14:presetBounceEnd="44000">
                                      <p:stCondLst>
                                        <p:cond delay="1200"/>
                                      </p:stCondLst>
                                      <p:childTnLst>
                                        <p:set>
                                          <p:cBhvr>
                                            <p:cTn id="47" dur="1" fill="hold">
                                              <p:stCondLst>
                                                <p:cond delay="0"/>
                                              </p:stCondLst>
                                            </p:cTn>
                                            <p:tgtEl>
                                              <p:spTgt spid="53"/>
                                            </p:tgtEl>
                                            <p:attrNameLst>
                                              <p:attrName>style.visibility</p:attrName>
                                            </p:attrNameLst>
                                          </p:cBhvr>
                                          <p:to>
                                            <p:strVal val="visible"/>
                                          </p:to>
                                        </p:set>
                                        <p:anim calcmode="lin" valueType="num" p14:bounceEnd="44000">
                                          <p:cBhvr additive="base">
                                            <p:cTn id="48" dur="500" fill="hold"/>
                                            <p:tgtEl>
                                              <p:spTgt spid="53"/>
                                            </p:tgtEl>
                                            <p:attrNameLst>
                                              <p:attrName>ppt_x</p:attrName>
                                            </p:attrNameLst>
                                          </p:cBhvr>
                                          <p:tavLst>
                                            <p:tav tm="0">
                                              <p:val>
                                                <p:strVal val="0-#ppt_w/2"/>
                                              </p:val>
                                            </p:tav>
                                            <p:tav tm="100000">
                                              <p:val>
                                                <p:strVal val="#ppt_x"/>
                                              </p:val>
                                            </p:tav>
                                          </p:tavLst>
                                        </p:anim>
                                        <p:anim calcmode="lin" valueType="num" p14:bounceEnd="44000">
                                          <p:cBhvr additive="base">
                                            <p:cTn id="49" dur="500" fill="hold"/>
                                            <p:tgtEl>
                                              <p:spTgt spid="53"/>
                                            </p:tgtEl>
                                            <p:attrNameLst>
                                              <p:attrName>ppt_y</p:attrName>
                                            </p:attrNameLst>
                                          </p:cBhvr>
                                          <p:tavLst>
                                            <p:tav tm="0">
                                              <p:val>
                                                <p:strVal val="#ppt_y"/>
                                              </p:val>
                                            </p:tav>
                                            <p:tav tm="100000">
                                              <p:val>
                                                <p:strVal val="#ppt_y"/>
                                              </p:val>
                                            </p:tav>
                                          </p:tavLst>
                                        </p:anim>
                                      </p:childTnLst>
                                    </p:cTn>
                                  </p:par>
                                  <p:par>
                                    <p:cTn id="50" presetID="12" presetClass="entr" presetSubtype="2" fill="hold" grpId="0" nodeType="withEffect">
                                      <p:stCondLst>
                                        <p:cond delay="300"/>
                                      </p:stCondLst>
                                      <p:childTnLst>
                                        <p:set>
                                          <p:cBhvr>
                                            <p:cTn id="51" dur="1" fill="hold">
                                              <p:stCondLst>
                                                <p:cond delay="0"/>
                                              </p:stCondLst>
                                            </p:cTn>
                                            <p:tgtEl>
                                              <p:spTgt spid="58"/>
                                            </p:tgtEl>
                                            <p:attrNameLst>
                                              <p:attrName>style.visibility</p:attrName>
                                            </p:attrNameLst>
                                          </p:cBhvr>
                                          <p:to>
                                            <p:strVal val="visible"/>
                                          </p:to>
                                        </p:set>
                                        <p:anim calcmode="lin" valueType="num">
                                          <p:cBhvr additive="base">
                                            <p:cTn id="52" dur="500"/>
                                            <p:tgtEl>
                                              <p:spTgt spid="58"/>
                                            </p:tgtEl>
                                            <p:attrNameLst>
                                              <p:attrName>ppt_x</p:attrName>
                                            </p:attrNameLst>
                                          </p:cBhvr>
                                          <p:tavLst>
                                            <p:tav tm="0">
                                              <p:val>
                                                <p:strVal val="#ppt_x+#ppt_w*1.125000"/>
                                              </p:val>
                                            </p:tav>
                                            <p:tav tm="100000">
                                              <p:val>
                                                <p:strVal val="#ppt_x"/>
                                              </p:val>
                                            </p:tav>
                                          </p:tavLst>
                                        </p:anim>
                                        <p:animEffect transition="in" filter="wipe(left)">
                                          <p:cBhvr>
                                            <p:cTn id="53" dur="500"/>
                                            <p:tgtEl>
                                              <p:spTgt spid="58"/>
                                            </p:tgtEl>
                                          </p:cBhvr>
                                        </p:animEffect>
                                      </p:childTnLst>
                                    </p:cTn>
                                  </p:par>
                                  <p:par>
                                    <p:cTn id="54" presetID="12" presetClass="entr" presetSubtype="2" fill="hold" grpId="0" nodeType="withEffect">
                                      <p:stCondLst>
                                        <p:cond delay="600"/>
                                      </p:stCondLst>
                                      <p:childTnLst>
                                        <p:set>
                                          <p:cBhvr>
                                            <p:cTn id="55" dur="1" fill="hold">
                                              <p:stCondLst>
                                                <p:cond delay="0"/>
                                              </p:stCondLst>
                                            </p:cTn>
                                            <p:tgtEl>
                                              <p:spTgt spid="59"/>
                                            </p:tgtEl>
                                            <p:attrNameLst>
                                              <p:attrName>style.visibility</p:attrName>
                                            </p:attrNameLst>
                                          </p:cBhvr>
                                          <p:to>
                                            <p:strVal val="visible"/>
                                          </p:to>
                                        </p:set>
                                        <p:anim calcmode="lin" valueType="num">
                                          <p:cBhvr additive="base">
                                            <p:cTn id="56" dur="500"/>
                                            <p:tgtEl>
                                              <p:spTgt spid="59"/>
                                            </p:tgtEl>
                                            <p:attrNameLst>
                                              <p:attrName>ppt_x</p:attrName>
                                            </p:attrNameLst>
                                          </p:cBhvr>
                                          <p:tavLst>
                                            <p:tav tm="0">
                                              <p:val>
                                                <p:strVal val="#ppt_x+#ppt_w*1.125000"/>
                                              </p:val>
                                            </p:tav>
                                            <p:tav tm="100000">
                                              <p:val>
                                                <p:strVal val="#ppt_x"/>
                                              </p:val>
                                            </p:tav>
                                          </p:tavLst>
                                        </p:anim>
                                        <p:animEffect transition="in" filter="wipe(left)">
                                          <p:cBhvr>
                                            <p:cTn id="57" dur="500"/>
                                            <p:tgtEl>
                                              <p:spTgt spid="59"/>
                                            </p:tgtEl>
                                          </p:cBhvr>
                                        </p:animEffect>
                                      </p:childTnLst>
                                    </p:cTn>
                                  </p:par>
                                  <p:par>
                                    <p:cTn id="58" presetID="12" presetClass="entr" presetSubtype="2" fill="hold" grpId="0" nodeType="withEffect">
                                      <p:stCondLst>
                                        <p:cond delay="900"/>
                                      </p:stCondLst>
                                      <p:childTnLst>
                                        <p:set>
                                          <p:cBhvr>
                                            <p:cTn id="59" dur="1" fill="hold">
                                              <p:stCondLst>
                                                <p:cond delay="0"/>
                                              </p:stCondLst>
                                            </p:cTn>
                                            <p:tgtEl>
                                              <p:spTgt spid="60"/>
                                            </p:tgtEl>
                                            <p:attrNameLst>
                                              <p:attrName>style.visibility</p:attrName>
                                            </p:attrNameLst>
                                          </p:cBhvr>
                                          <p:to>
                                            <p:strVal val="visible"/>
                                          </p:to>
                                        </p:set>
                                        <p:anim calcmode="lin" valueType="num">
                                          <p:cBhvr additive="base">
                                            <p:cTn id="60" dur="500"/>
                                            <p:tgtEl>
                                              <p:spTgt spid="60"/>
                                            </p:tgtEl>
                                            <p:attrNameLst>
                                              <p:attrName>ppt_x</p:attrName>
                                            </p:attrNameLst>
                                          </p:cBhvr>
                                          <p:tavLst>
                                            <p:tav tm="0">
                                              <p:val>
                                                <p:strVal val="#ppt_x+#ppt_w*1.125000"/>
                                              </p:val>
                                            </p:tav>
                                            <p:tav tm="100000">
                                              <p:val>
                                                <p:strVal val="#ppt_x"/>
                                              </p:val>
                                            </p:tav>
                                          </p:tavLst>
                                        </p:anim>
                                        <p:animEffect transition="in" filter="wipe(left)">
                                          <p:cBhvr>
                                            <p:cTn id="61" dur="500"/>
                                            <p:tgtEl>
                                              <p:spTgt spid="60"/>
                                            </p:tgtEl>
                                          </p:cBhvr>
                                        </p:animEffect>
                                      </p:childTnLst>
                                    </p:cTn>
                                  </p:par>
                                  <p:par>
                                    <p:cTn id="62" presetID="12" presetClass="entr" presetSubtype="2" fill="hold" grpId="0" nodeType="withEffect">
                                      <p:stCondLst>
                                        <p:cond delay="1200"/>
                                      </p:stCondLst>
                                      <p:childTnLst>
                                        <p:set>
                                          <p:cBhvr>
                                            <p:cTn id="63" dur="1" fill="hold">
                                              <p:stCondLst>
                                                <p:cond delay="0"/>
                                              </p:stCondLst>
                                            </p:cTn>
                                            <p:tgtEl>
                                              <p:spTgt spid="61"/>
                                            </p:tgtEl>
                                            <p:attrNameLst>
                                              <p:attrName>style.visibility</p:attrName>
                                            </p:attrNameLst>
                                          </p:cBhvr>
                                          <p:to>
                                            <p:strVal val="visible"/>
                                          </p:to>
                                        </p:set>
                                        <p:anim calcmode="lin" valueType="num">
                                          <p:cBhvr additive="base">
                                            <p:cTn id="64" dur="500"/>
                                            <p:tgtEl>
                                              <p:spTgt spid="61"/>
                                            </p:tgtEl>
                                            <p:attrNameLst>
                                              <p:attrName>ppt_x</p:attrName>
                                            </p:attrNameLst>
                                          </p:cBhvr>
                                          <p:tavLst>
                                            <p:tav tm="0">
                                              <p:val>
                                                <p:strVal val="#ppt_x+#ppt_w*1.125000"/>
                                              </p:val>
                                            </p:tav>
                                            <p:tav tm="100000">
                                              <p:val>
                                                <p:strVal val="#ppt_x"/>
                                              </p:val>
                                            </p:tav>
                                          </p:tavLst>
                                        </p:anim>
                                        <p:animEffect transition="in" filter="wipe(left)">
                                          <p:cBhvr>
                                            <p:cTn id="65" dur="500"/>
                                            <p:tgtEl>
                                              <p:spTgt spid="61"/>
                                            </p:tgtEl>
                                          </p:cBhvr>
                                        </p:animEffect>
                                      </p:childTnLst>
                                    </p:cTn>
                                  </p:par>
                                  <p:par>
                                    <p:cTn id="66" presetID="12" presetClass="entr" presetSubtype="2" fill="hold" grpId="0" nodeType="withEffect">
                                      <p:stCondLst>
                                        <p:cond delay="1500"/>
                                      </p:stCondLst>
                                      <p:childTnLst>
                                        <p:set>
                                          <p:cBhvr>
                                            <p:cTn id="67" dur="1" fill="hold">
                                              <p:stCondLst>
                                                <p:cond delay="0"/>
                                              </p:stCondLst>
                                            </p:cTn>
                                            <p:tgtEl>
                                              <p:spTgt spid="62"/>
                                            </p:tgtEl>
                                            <p:attrNameLst>
                                              <p:attrName>style.visibility</p:attrName>
                                            </p:attrNameLst>
                                          </p:cBhvr>
                                          <p:to>
                                            <p:strVal val="visible"/>
                                          </p:to>
                                        </p:set>
                                        <p:anim calcmode="lin" valueType="num">
                                          <p:cBhvr additive="base">
                                            <p:cTn id="68" dur="500"/>
                                            <p:tgtEl>
                                              <p:spTgt spid="62"/>
                                            </p:tgtEl>
                                            <p:attrNameLst>
                                              <p:attrName>ppt_x</p:attrName>
                                            </p:attrNameLst>
                                          </p:cBhvr>
                                          <p:tavLst>
                                            <p:tav tm="0">
                                              <p:val>
                                                <p:strVal val="#ppt_x+#ppt_w*1.125000"/>
                                              </p:val>
                                            </p:tav>
                                            <p:tav tm="100000">
                                              <p:val>
                                                <p:strVal val="#ppt_x"/>
                                              </p:val>
                                            </p:tav>
                                          </p:tavLst>
                                        </p:anim>
                                        <p:animEffect transition="in" filter="wipe(left)">
                                          <p:cBhvr>
                                            <p:cTn id="69" dur="500"/>
                                            <p:tgtEl>
                                              <p:spTgt spid="62"/>
                                            </p:tgtEl>
                                          </p:cBhvr>
                                        </p:animEffect>
                                      </p:childTnLst>
                                    </p:cTn>
                                  </p:par>
                                </p:childTnLst>
                              </p:cTn>
                            </p:par>
                            <p:par>
                              <p:cTn id="70" fill="hold">
                                <p:stCondLst>
                                  <p:cond delay="3600"/>
                                </p:stCondLst>
                                <p:childTnLst>
                                  <p:par>
                                    <p:cTn id="71" presetID="53" presetClass="entr" presetSubtype="16" fill="hold" nodeType="afterEffect">
                                      <p:stCondLst>
                                        <p:cond delay="0"/>
                                      </p:stCondLst>
                                      <p:childTnLst>
                                        <p:set>
                                          <p:cBhvr>
                                            <p:cTn id="72" dur="1" fill="hold">
                                              <p:stCondLst>
                                                <p:cond delay="0"/>
                                              </p:stCondLst>
                                            </p:cTn>
                                            <p:tgtEl>
                                              <p:spTgt spid="63"/>
                                            </p:tgtEl>
                                            <p:attrNameLst>
                                              <p:attrName>style.visibility</p:attrName>
                                            </p:attrNameLst>
                                          </p:cBhvr>
                                          <p:to>
                                            <p:strVal val="visible"/>
                                          </p:to>
                                        </p:set>
                                        <p:anim calcmode="lin" valueType="num">
                                          <p:cBhvr>
                                            <p:cTn id="73" dur="500" fill="hold"/>
                                            <p:tgtEl>
                                              <p:spTgt spid="63"/>
                                            </p:tgtEl>
                                            <p:attrNameLst>
                                              <p:attrName>ppt_w</p:attrName>
                                            </p:attrNameLst>
                                          </p:cBhvr>
                                          <p:tavLst>
                                            <p:tav tm="0">
                                              <p:val>
                                                <p:fltVal val="0"/>
                                              </p:val>
                                            </p:tav>
                                            <p:tav tm="100000">
                                              <p:val>
                                                <p:strVal val="#ppt_w"/>
                                              </p:val>
                                            </p:tav>
                                          </p:tavLst>
                                        </p:anim>
                                        <p:anim calcmode="lin" valueType="num">
                                          <p:cBhvr>
                                            <p:cTn id="74" dur="500" fill="hold"/>
                                            <p:tgtEl>
                                              <p:spTgt spid="63"/>
                                            </p:tgtEl>
                                            <p:attrNameLst>
                                              <p:attrName>ppt_h</p:attrName>
                                            </p:attrNameLst>
                                          </p:cBhvr>
                                          <p:tavLst>
                                            <p:tav tm="0">
                                              <p:val>
                                                <p:fltVal val="0"/>
                                              </p:val>
                                            </p:tav>
                                            <p:tav tm="100000">
                                              <p:val>
                                                <p:strVal val="#ppt_h"/>
                                              </p:val>
                                            </p:tav>
                                          </p:tavLst>
                                        </p:anim>
                                        <p:animEffect transition="in" filter="fade">
                                          <p:cBhvr>
                                            <p:cTn id="75" dur="500"/>
                                            <p:tgtEl>
                                              <p:spTgt spid="63"/>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66"/>
                                            </p:tgtEl>
                                            <p:attrNameLst>
                                              <p:attrName>style.visibility</p:attrName>
                                            </p:attrNameLst>
                                          </p:cBhvr>
                                          <p:to>
                                            <p:strVal val="visible"/>
                                          </p:to>
                                        </p:set>
                                        <p:anim calcmode="lin" valueType="num">
                                          <p:cBhvr>
                                            <p:cTn id="78" dur="500" fill="hold"/>
                                            <p:tgtEl>
                                              <p:spTgt spid="66"/>
                                            </p:tgtEl>
                                            <p:attrNameLst>
                                              <p:attrName>ppt_w</p:attrName>
                                            </p:attrNameLst>
                                          </p:cBhvr>
                                          <p:tavLst>
                                            <p:tav tm="0">
                                              <p:val>
                                                <p:fltVal val="0"/>
                                              </p:val>
                                            </p:tav>
                                            <p:tav tm="100000">
                                              <p:val>
                                                <p:strVal val="#ppt_w"/>
                                              </p:val>
                                            </p:tav>
                                          </p:tavLst>
                                        </p:anim>
                                        <p:anim calcmode="lin" valueType="num">
                                          <p:cBhvr>
                                            <p:cTn id="79" dur="500" fill="hold"/>
                                            <p:tgtEl>
                                              <p:spTgt spid="66"/>
                                            </p:tgtEl>
                                            <p:attrNameLst>
                                              <p:attrName>ppt_h</p:attrName>
                                            </p:attrNameLst>
                                          </p:cBhvr>
                                          <p:tavLst>
                                            <p:tav tm="0">
                                              <p:val>
                                                <p:fltVal val="0"/>
                                              </p:val>
                                            </p:tav>
                                            <p:tav tm="100000">
                                              <p:val>
                                                <p:strVal val="#ppt_h"/>
                                              </p:val>
                                            </p:tav>
                                          </p:tavLst>
                                        </p:anim>
                                        <p:animEffect transition="in" filter="fade">
                                          <p:cBhvr>
                                            <p:cTn id="80" dur="500"/>
                                            <p:tgtEl>
                                              <p:spTgt spid="66"/>
                                            </p:tgtEl>
                                          </p:cBhvr>
                                        </p:animEffect>
                                      </p:childTnLst>
                                    </p:cTn>
                                  </p:par>
                                  <p:par>
                                    <p:cTn id="81" presetID="53" presetClass="entr" presetSubtype="16" fill="hold" grpId="0" nodeType="withEffect">
                                      <p:stCondLst>
                                        <p:cond delay="400"/>
                                      </p:stCondLst>
                                      <p:childTnLst>
                                        <p:set>
                                          <p:cBhvr>
                                            <p:cTn id="82" dur="1" fill="hold">
                                              <p:stCondLst>
                                                <p:cond delay="0"/>
                                              </p:stCondLst>
                                            </p:cTn>
                                            <p:tgtEl>
                                              <p:spTgt spid="67"/>
                                            </p:tgtEl>
                                            <p:attrNameLst>
                                              <p:attrName>style.visibility</p:attrName>
                                            </p:attrNameLst>
                                          </p:cBhvr>
                                          <p:to>
                                            <p:strVal val="visible"/>
                                          </p:to>
                                        </p:set>
                                        <p:anim calcmode="lin" valueType="num">
                                          <p:cBhvr>
                                            <p:cTn id="83" dur="500" fill="hold"/>
                                            <p:tgtEl>
                                              <p:spTgt spid="67"/>
                                            </p:tgtEl>
                                            <p:attrNameLst>
                                              <p:attrName>ppt_w</p:attrName>
                                            </p:attrNameLst>
                                          </p:cBhvr>
                                          <p:tavLst>
                                            <p:tav tm="0">
                                              <p:val>
                                                <p:fltVal val="0"/>
                                              </p:val>
                                            </p:tav>
                                            <p:tav tm="100000">
                                              <p:val>
                                                <p:strVal val="#ppt_w"/>
                                              </p:val>
                                            </p:tav>
                                          </p:tavLst>
                                        </p:anim>
                                        <p:anim calcmode="lin" valueType="num">
                                          <p:cBhvr>
                                            <p:cTn id="84" dur="500" fill="hold"/>
                                            <p:tgtEl>
                                              <p:spTgt spid="67"/>
                                            </p:tgtEl>
                                            <p:attrNameLst>
                                              <p:attrName>ppt_h</p:attrName>
                                            </p:attrNameLst>
                                          </p:cBhvr>
                                          <p:tavLst>
                                            <p:tav tm="0">
                                              <p:val>
                                                <p:fltVal val="0"/>
                                              </p:val>
                                            </p:tav>
                                            <p:tav tm="100000">
                                              <p:val>
                                                <p:strVal val="#ppt_h"/>
                                              </p:val>
                                            </p:tav>
                                          </p:tavLst>
                                        </p:anim>
                                        <p:animEffect transition="in" filter="fade">
                                          <p:cBhvr>
                                            <p:cTn id="85" dur="500"/>
                                            <p:tgtEl>
                                              <p:spTgt spid="67"/>
                                            </p:tgtEl>
                                          </p:cBhvr>
                                        </p:animEffect>
                                      </p:childTnLst>
                                    </p:cTn>
                                  </p:par>
                                  <p:par>
                                    <p:cTn id="86" presetID="53" presetClass="entr" presetSubtype="16" fill="hold" nodeType="withEffect">
                                      <p:stCondLst>
                                        <p:cond delay="0"/>
                                      </p:stCondLst>
                                      <p:childTnLst>
                                        <p:set>
                                          <p:cBhvr>
                                            <p:cTn id="87" dur="1" fill="hold">
                                              <p:stCondLst>
                                                <p:cond delay="0"/>
                                              </p:stCondLst>
                                            </p:cTn>
                                            <p:tgtEl>
                                              <p:spTgt spid="68"/>
                                            </p:tgtEl>
                                            <p:attrNameLst>
                                              <p:attrName>style.visibility</p:attrName>
                                            </p:attrNameLst>
                                          </p:cBhvr>
                                          <p:to>
                                            <p:strVal val="visible"/>
                                          </p:to>
                                        </p:set>
                                        <p:anim calcmode="lin" valueType="num">
                                          <p:cBhvr>
                                            <p:cTn id="88" dur="500" fill="hold"/>
                                            <p:tgtEl>
                                              <p:spTgt spid="68"/>
                                            </p:tgtEl>
                                            <p:attrNameLst>
                                              <p:attrName>ppt_w</p:attrName>
                                            </p:attrNameLst>
                                          </p:cBhvr>
                                          <p:tavLst>
                                            <p:tav tm="0">
                                              <p:val>
                                                <p:fltVal val="0"/>
                                              </p:val>
                                            </p:tav>
                                            <p:tav tm="100000">
                                              <p:val>
                                                <p:strVal val="#ppt_w"/>
                                              </p:val>
                                            </p:tav>
                                          </p:tavLst>
                                        </p:anim>
                                        <p:anim calcmode="lin" valueType="num">
                                          <p:cBhvr>
                                            <p:cTn id="89" dur="500" fill="hold"/>
                                            <p:tgtEl>
                                              <p:spTgt spid="68"/>
                                            </p:tgtEl>
                                            <p:attrNameLst>
                                              <p:attrName>ppt_h</p:attrName>
                                            </p:attrNameLst>
                                          </p:cBhvr>
                                          <p:tavLst>
                                            <p:tav tm="0">
                                              <p:val>
                                                <p:fltVal val="0"/>
                                              </p:val>
                                            </p:tav>
                                            <p:tav tm="100000">
                                              <p:val>
                                                <p:strVal val="#ppt_h"/>
                                              </p:val>
                                            </p:tav>
                                          </p:tavLst>
                                        </p:anim>
                                        <p:animEffect transition="in" filter="fade">
                                          <p:cBhvr>
                                            <p:cTn id="90" dur="500"/>
                                            <p:tgtEl>
                                              <p:spTgt spid="68"/>
                                            </p:tgtEl>
                                          </p:cBhvr>
                                        </p:animEffect>
                                      </p:childTnLst>
                                    </p:cTn>
                                  </p:par>
                                  <p:par>
                                    <p:cTn id="91" presetID="53" presetClass="entr" presetSubtype="16" fill="hold" nodeType="withEffect">
                                      <p:stCondLst>
                                        <p:cond delay="400"/>
                                      </p:stCondLst>
                                      <p:childTnLst>
                                        <p:set>
                                          <p:cBhvr>
                                            <p:cTn id="92" dur="1" fill="hold">
                                              <p:stCondLst>
                                                <p:cond delay="0"/>
                                              </p:stCondLst>
                                            </p:cTn>
                                            <p:tgtEl>
                                              <p:spTgt spid="71"/>
                                            </p:tgtEl>
                                            <p:attrNameLst>
                                              <p:attrName>style.visibility</p:attrName>
                                            </p:attrNameLst>
                                          </p:cBhvr>
                                          <p:to>
                                            <p:strVal val="visible"/>
                                          </p:to>
                                        </p:set>
                                        <p:anim calcmode="lin" valueType="num">
                                          <p:cBhvr>
                                            <p:cTn id="93" dur="500" fill="hold"/>
                                            <p:tgtEl>
                                              <p:spTgt spid="71"/>
                                            </p:tgtEl>
                                            <p:attrNameLst>
                                              <p:attrName>ppt_w</p:attrName>
                                            </p:attrNameLst>
                                          </p:cBhvr>
                                          <p:tavLst>
                                            <p:tav tm="0">
                                              <p:val>
                                                <p:fltVal val="0"/>
                                              </p:val>
                                            </p:tav>
                                            <p:tav tm="100000">
                                              <p:val>
                                                <p:strVal val="#ppt_w"/>
                                              </p:val>
                                            </p:tav>
                                          </p:tavLst>
                                        </p:anim>
                                        <p:anim calcmode="lin" valueType="num">
                                          <p:cBhvr>
                                            <p:cTn id="94" dur="500" fill="hold"/>
                                            <p:tgtEl>
                                              <p:spTgt spid="71"/>
                                            </p:tgtEl>
                                            <p:attrNameLst>
                                              <p:attrName>ppt_h</p:attrName>
                                            </p:attrNameLst>
                                          </p:cBhvr>
                                          <p:tavLst>
                                            <p:tav tm="0">
                                              <p:val>
                                                <p:fltVal val="0"/>
                                              </p:val>
                                            </p:tav>
                                            <p:tav tm="100000">
                                              <p:val>
                                                <p:strVal val="#ppt_h"/>
                                              </p:val>
                                            </p:tav>
                                          </p:tavLst>
                                        </p:anim>
                                        <p:animEffect transition="in" filter="fade">
                                          <p:cBhvr>
                                            <p:cTn id="95" dur="500"/>
                                            <p:tgtEl>
                                              <p:spTgt spid="71"/>
                                            </p:tgtEl>
                                          </p:cBhvr>
                                        </p:animEffect>
                                      </p:childTnLst>
                                    </p:cTn>
                                  </p:par>
                                  <p:par>
                                    <p:cTn id="96" presetID="53" presetClass="entr" presetSubtype="16" fill="hold" nodeType="withEffect">
                                      <p:stCondLst>
                                        <p:cond delay="200"/>
                                      </p:stCondLst>
                                      <p:childTnLst>
                                        <p:set>
                                          <p:cBhvr>
                                            <p:cTn id="97" dur="1" fill="hold">
                                              <p:stCondLst>
                                                <p:cond delay="0"/>
                                              </p:stCondLst>
                                            </p:cTn>
                                            <p:tgtEl>
                                              <p:spTgt spid="74"/>
                                            </p:tgtEl>
                                            <p:attrNameLst>
                                              <p:attrName>style.visibility</p:attrName>
                                            </p:attrNameLst>
                                          </p:cBhvr>
                                          <p:to>
                                            <p:strVal val="visible"/>
                                          </p:to>
                                        </p:set>
                                        <p:anim calcmode="lin" valueType="num">
                                          <p:cBhvr>
                                            <p:cTn id="98" dur="500" fill="hold"/>
                                            <p:tgtEl>
                                              <p:spTgt spid="74"/>
                                            </p:tgtEl>
                                            <p:attrNameLst>
                                              <p:attrName>ppt_w</p:attrName>
                                            </p:attrNameLst>
                                          </p:cBhvr>
                                          <p:tavLst>
                                            <p:tav tm="0">
                                              <p:val>
                                                <p:fltVal val="0"/>
                                              </p:val>
                                            </p:tav>
                                            <p:tav tm="100000">
                                              <p:val>
                                                <p:strVal val="#ppt_w"/>
                                              </p:val>
                                            </p:tav>
                                          </p:tavLst>
                                        </p:anim>
                                        <p:anim calcmode="lin" valueType="num">
                                          <p:cBhvr>
                                            <p:cTn id="99" dur="500" fill="hold"/>
                                            <p:tgtEl>
                                              <p:spTgt spid="74"/>
                                            </p:tgtEl>
                                            <p:attrNameLst>
                                              <p:attrName>ppt_h</p:attrName>
                                            </p:attrNameLst>
                                          </p:cBhvr>
                                          <p:tavLst>
                                            <p:tav tm="0">
                                              <p:val>
                                                <p:fltVal val="0"/>
                                              </p:val>
                                            </p:tav>
                                            <p:tav tm="100000">
                                              <p:val>
                                                <p:strVal val="#ppt_h"/>
                                              </p:val>
                                            </p:tav>
                                          </p:tavLst>
                                        </p:anim>
                                        <p:animEffect transition="in" filter="fade">
                                          <p:cBhvr>
                                            <p:cTn id="100" dur="500"/>
                                            <p:tgtEl>
                                              <p:spTgt spid="74"/>
                                            </p:tgtEl>
                                          </p:cBhvr>
                                        </p:animEffect>
                                      </p:childTnLst>
                                    </p:cTn>
                                  </p:par>
                                  <p:par>
                                    <p:cTn id="101" presetID="53" presetClass="entr" presetSubtype="16" fill="hold" grpId="0" nodeType="withEffect">
                                      <p:stCondLst>
                                        <p:cond delay="200"/>
                                      </p:stCondLst>
                                      <p:childTnLst>
                                        <p:set>
                                          <p:cBhvr>
                                            <p:cTn id="102" dur="1" fill="hold">
                                              <p:stCondLst>
                                                <p:cond delay="0"/>
                                              </p:stCondLst>
                                            </p:cTn>
                                            <p:tgtEl>
                                              <p:spTgt spid="77"/>
                                            </p:tgtEl>
                                            <p:attrNameLst>
                                              <p:attrName>style.visibility</p:attrName>
                                            </p:attrNameLst>
                                          </p:cBhvr>
                                          <p:to>
                                            <p:strVal val="visible"/>
                                          </p:to>
                                        </p:set>
                                        <p:anim calcmode="lin" valueType="num">
                                          <p:cBhvr>
                                            <p:cTn id="103" dur="500" fill="hold"/>
                                            <p:tgtEl>
                                              <p:spTgt spid="77"/>
                                            </p:tgtEl>
                                            <p:attrNameLst>
                                              <p:attrName>ppt_w</p:attrName>
                                            </p:attrNameLst>
                                          </p:cBhvr>
                                          <p:tavLst>
                                            <p:tav tm="0">
                                              <p:val>
                                                <p:fltVal val="0"/>
                                              </p:val>
                                            </p:tav>
                                            <p:tav tm="100000">
                                              <p:val>
                                                <p:strVal val="#ppt_w"/>
                                              </p:val>
                                            </p:tav>
                                          </p:tavLst>
                                        </p:anim>
                                        <p:anim calcmode="lin" valueType="num">
                                          <p:cBhvr>
                                            <p:cTn id="104" dur="500" fill="hold"/>
                                            <p:tgtEl>
                                              <p:spTgt spid="77"/>
                                            </p:tgtEl>
                                            <p:attrNameLst>
                                              <p:attrName>ppt_h</p:attrName>
                                            </p:attrNameLst>
                                          </p:cBhvr>
                                          <p:tavLst>
                                            <p:tav tm="0">
                                              <p:val>
                                                <p:fltVal val="0"/>
                                              </p:val>
                                            </p:tav>
                                            <p:tav tm="100000">
                                              <p:val>
                                                <p:strVal val="#ppt_h"/>
                                              </p:val>
                                            </p:tav>
                                          </p:tavLst>
                                        </p:anim>
                                        <p:animEffect transition="in" filter="fade">
                                          <p:cBhvr>
                                            <p:cTn id="105" dur="500"/>
                                            <p:tgtEl>
                                              <p:spTgt spid="77"/>
                                            </p:tgtEl>
                                          </p:cBhvr>
                                        </p:animEffect>
                                      </p:childTnLst>
                                    </p:cTn>
                                  </p:par>
                                  <p:par>
                                    <p:cTn id="106" presetID="53" presetClass="entr" presetSubtype="16" fill="hold" grpId="0" nodeType="withEffect">
                                      <p:stCondLst>
                                        <p:cond delay="0"/>
                                      </p:stCondLst>
                                      <p:childTnLst>
                                        <p:set>
                                          <p:cBhvr>
                                            <p:cTn id="107" dur="1" fill="hold">
                                              <p:stCondLst>
                                                <p:cond delay="0"/>
                                              </p:stCondLst>
                                            </p:cTn>
                                            <p:tgtEl>
                                              <p:spTgt spid="78"/>
                                            </p:tgtEl>
                                            <p:attrNameLst>
                                              <p:attrName>style.visibility</p:attrName>
                                            </p:attrNameLst>
                                          </p:cBhvr>
                                          <p:to>
                                            <p:strVal val="visible"/>
                                          </p:to>
                                        </p:set>
                                        <p:anim calcmode="lin" valueType="num">
                                          <p:cBhvr>
                                            <p:cTn id="108" dur="500" fill="hold"/>
                                            <p:tgtEl>
                                              <p:spTgt spid="78"/>
                                            </p:tgtEl>
                                            <p:attrNameLst>
                                              <p:attrName>ppt_w</p:attrName>
                                            </p:attrNameLst>
                                          </p:cBhvr>
                                          <p:tavLst>
                                            <p:tav tm="0">
                                              <p:val>
                                                <p:fltVal val="0"/>
                                              </p:val>
                                            </p:tav>
                                            <p:tav tm="100000">
                                              <p:val>
                                                <p:strVal val="#ppt_w"/>
                                              </p:val>
                                            </p:tav>
                                          </p:tavLst>
                                        </p:anim>
                                        <p:anim calcmode="lin" valueType="num">
                                          <p:cBhvr>
                                            <p:cTn id="109" dur="500" fill="hold"/>
                                            <p:tgtEl>
                                              <p:spTgt spid="78"/>
                                            </p:tgtEl>
                                            <p:attrNameLst>
                                              <p:attrName>ppt_h</p:attrName>
                                            </p:attrNameLst>
                                          </p:cBhvr>
                                          <p:tavLst>
                                            <p:tav tm="0">
                                              <p:val>
                                                <p:fltVal val="0"/>
                                              </p:val>
                                            </p:tav>
                                            <p:tav tm="100000">
                                              <p:val>
                                                <p:strVal val="#ppt_h"/>
                                              </p:val>
                                            </p:tav>
                                          </p:tavLst>
                                        </p:anim>
                                        <p:animEffect transition="in" filter="fade">
                                          <p:cBhvr>
                                            <p:cTn id="110" dur="500"/>
                                            <p:tgtEl>
                                              <p:spTgt spid="78"/>
                                            </p:tgtEl>
                                          </p:cBhvr>
                                        </p:animEffect>
                                      </p:childTnLst>
                                    </p:cTn>
                                  </p:par>
                                  <p:par>
                                    <p:cTn id="111" presetID="53" presetClass="entr" presetSubtype="16" fill="hold" nodeType="withEffect">
                                      <p:stCondLst>
                                        <p:cond delay="400"/>
                                      </p:stCondLst>
                                      <p:childTnLst>
                                        <p:set>
                                          <p:cBhvr>
                                            <p:cTn id="112" dur="1" fill="hold">
                                              <p:stCondLst>
                                                <p:cond delay="0"/>
                                              </p:stCondLst>
                                            </p:cTn>
                                            <p:tgtEl>
                                              <p:spTgt spid="79"/>
                                            </p:tgtEl>
                                            <p:attrNameLst>
                                              <p:attrName>style.visibility</p:attrName>
                                            </p:attrNameLst>
                                          </p:cBhvr>
                                          <p:to>
                                            <p:strVal val="visible"/>
                                          </p:to>
                                        </p:set>
                                        <p:anim calcmode="lin" valueType="num">
                                          <p:cBhvr>
                                            <p:cTn id="113" dur="500" fill="hold"/>
                                            <p:tgtEl>
                                              <p:spTgt spid="79"/>
                                            </p:tgtEl>
                                            <p:attrNameLst>
                                              <p:attrName>ppt_w</p:attrName>
                                            </p:attrNameLst>
                                          </p:cBhvr>
                                          <p:tavLst>
                                            <p:tav tm="0">
                                              <p:val>
                                                <p:fltVal val="0"/>
                                              </p:val>
                                            </p:tav>
                                            <p:tav tm="100000">
                                              <p:val>
                                                <p:strVal val="#ppt_w"/>
                                              </p:val>
                                            </p:tav>
                                          </p:tavLst>
                                        </p:anim>
                                        <p:anim calcmode="lin" valueType="num">
                                          <p:cBhvr>
                                            <p:cTn id="114" dur="500" fill="hold"/>
                                            <p:tgtEl>
                                              <p:spTgt spid="79"/>
                                            </p:tgtEl>
                                            <p:attrNameLst>
                                              <p:attrName>ppt_h</p:attrName>
                                            </p:attrNameLst>
                                          </p:cBhvr>
                                          <p:tavLst>
                                            <p:tav tm="0">
                                              <p:val>
                                                <p:fltVal val="0"/>
                                              </p:val>
                                            </p:tav>
                                            <p:tav tm="100000">
                                              <p:val>
                                                <p:strVal val="#ppt_h"/>
                                              </p:val>
                                            </p:tav>
                                          </p:tavLst>
                                        </p:anim>
                                        <p:animEffect transition="in" filter="fade">
                                          <p:cBhvr>
                                            <p:cTn id="115" dur="500"/>
                                            <p:tgtEl>
                                              <p:spTgt spid="79"/>
                                            </p:tgtEl>
                                          </p:cBhvr>
                                        </p:animEffect>
                                      </p:childTnLst>
                                    </p:cTn>
                                  </p:par>
                                  <p:par>
                                    <p:cTn id="116" presetID="53" presetClass="entr" presetSubtype="16" fill="hold" grpId="0" nodeType="withEffect">
                                      <p:stCondLst>
                                        <p:cond delay="400"/>
                                      </p:stCondLst>
                                      <p:childTnLst>
                                        <p:set>
                                          <p:cBhvr>
                                            <p:cTn id="117" dur="1" fill="hold">
                                              <p:stCondLst>
                                                <p:cond delay="0"/>
                                              </p:stCondLst>
                                            </p:cTn>
                                            <p:tgtEl>
                                              <p:spTgt spid="82"/>
                                            </p:tgtEl>
                                            <p:attrNameLst>
                                              <p:attrName>style.visibility</p:attrName>
                                            </p:attrNameLst>
                                          </p:cBhvr>
                                          <p:to>
                                            <p:strVal val="visible"/>
                                          </p:to>
                                        </p:set>
                                        <p:anim calcmode="lin" valueType="num">
                                          <p:cBhvr>
                                            <p:cTn id="118" dur="500" fill="hold"/>
                                            <p:tgtEl>
                                              <p:spTgt spid="82"/>
                                            </p:tgtEl>
                                            <p:attrNameLst>
                                              <p:attrName>ppt_w</p:attrName>
                                            </p:attrNameLst>
                                          </p:cBhvr>
                                          <p:tavLst>
                                            <p:tav tm="0">
                                              <p:val>
                                                <p:fltVal val="0"/>
                                              </p:val>
                                            </p:tav>
                                            <p:tav tm="100000">
                                              <p:val>
                                                <p:strVal val="#ppt_w"/>
                                              </p:val>
                                            </p:tav>
                                          </p:tavLst>
                                        </p:anim>
                                        <p:anim calcmode="lin" valueType="num">
                                          <p:cBhvr>
                                            <p:cTn id="119" dur="500" fill="hold"/>
                                            <p:tgtEl>
                                              <p:spTgt spid="82"/>
                                            </p:tgtEl>
                                            <p:attrNameLst>
                                              <p:attrName>ppt_h</p:attrName>
                                            </p:attrNameLst>
                                          </p:cBhvr>
                                          <p:tavLst>
                                            <p:tav tm="0">
                                              <p:val>
                                                <p:fltVal val="0"/>
                                              </p:val>
                                            </p:tav>
                                            <p:tav tm="100000">
                                              <p:val>
                                                <p:strVal val="#ppt_h"/>
                                              </p:val>
                                            </p:tav>
                                          </p:tavLst>
                                        </p:anim>
                                        <p:animEffect transition="in" filter="fade">
                                          <p:cBhvr>
                                            <p:cTn id="120" dur="500"/>
                                            <p:tgtEl>
                                              <p:spTgt spid="82"/>
                                            </p:tgtEl>
                                          </p:cBhvr>
                                        </p:animEffect>
                                      </p:childTnLst>
                                    </p:cTn>
                                  </p:par>
                                  <p:par>
                                    <p:cTn id="121" presetID="53" presetClass="entr" presetSubtype="16" fill="hold" grpId="0" nodeType="withEffect">
                                      <p:stCondLst>
                                        <p:cond delay="200"/>
                                      </p:stCondLst>
                                      <p:childTnLst>
                                        <p:set>
                                          <p:cBhvr>
                                            <p:cTn id="122" dur="1" fill="hold">
                                              <p:stCondLst>
                                                <p:cond delay="0"/>
                                              </p:stCondLst>
                                            </p:cTn>
                                            <p:tgtEl>
                                              <p:spTgt spid="83"/>
                                            </p:tgtEl>
                                            <p:attrNameLst>
                                              <p:attrName>style.visibility</p:attrName>
                                            </p:attrNameLst>
                                          </p:cBhvr>
                                          <p:to>
                                            <p:strVal val="visible"/>
                                          </p:to>
                                        </p:set>
                                        <p:anim calcmode="lin" valueType="num">
                                          <p:cBhvr>
                                            <p:cTn id="123" dur="500" fill="hold"/>
                                            <p:tgtEl>
                                              <p:spTgt spid="83"/>
                                            </p:tgtEl>
                                            <p:attrNameLst>
                                              <p:attrName>ppt_w</p:attrName>
                                            </p:attrNameLst>
                                          </p:cBhvr>
                                          <p:tavLst>
                                            <p:tav tm="0">
                                              <p:val>
                                                <p:fltVal val="0"/>
                                              </p:val>
                                            </p:tav>
                                            <p:tav tm="100000">
                                              <p:val>
                                                <p:strVal val="#ppt_w"/>
                                              </p:val>
                                            </p:tav>
                                          </p:tavLst>
                                        </p:anim>
                                        <p:anim calcmode="lin" valueType="num">
                                          <p:cBhvr>
                                            <p:cTn id="124" dur="500" fill="hold"/>
                                            <p:tgtEl>
                                              <p:spTgt spid="83"/>
                                            </p:tgtEl>
                                            <p:attrNameLst>
                                              <p:attrName>ppt_h</p:attrName>
                                            </p:attrNameLst>
                                          </p:cBhvr>
                                          <p:tavLst>
                                            <p:tav tm="0">
                                              <p:val>
                                                <p:fltVal val="0"/>
                                              </p:val>
                                            </p:tav>
                                            <p:tav tm="100000">
                                              <p:val>
                                                <p:strVal val="#ppt_h"/>
                                              </p:val>
                                            </p:tav>
                                          </p:tavLst>
                                        </p:anim>
                                        <p:animEffect transition="in" filter="fade">
                                          <p:cBhvr>
                                            <p:cTn id="125" dur="500"/>
                                            <p:tgtEl>
                                              <p:spTgt spid="83"/>
                                            </p:tgtEl>
                                          </p:cBhvr>
                                        </p:animEffect>
                                      </p:childTnLst>
                                    </p:cTn>
                                  </p:par>
                                  <p:par>
                                    <p:cTn id="126" presetID="53" presetClass="entr" presetSubtype="16" fill="hold" nodeType="withEffect">
                                      <p:stCondLst>
                                        <p:cond delay="400"/>
                                      </p:stCondLst>
                                      <p:childTnLst>
                                        <p:set>
                                          <p:cBhvr>
                                            <p:cTn id="127" dur="1" fill="hold">
                                              <p:stCondLst>
                                                <p:cond delay="0"/>
                                              </p:stCondLst>
                                            </p:cTn>
                                            <p:tgtEl>
                                              <p:spTgt spid="84"/>
                                            </p:tgtEl>
                                            <p:attrNameLst>
                                              <p:attrName>style.visibility</p:attrName>
                                            </p:attrNameLst>
                                          </p:cBhvr>
                                          <p:to>
                                            <p:strVal val="visible"/>
                                          </p:to>
                                        </p:set>
                                        <p:anim calcmode="lin" valueType="num">
                                          <p:cBhvr>
                                            <p:cTn id="128" dur="500" fill="hold"/>
                                            <p:tgtEl>
                                              <p:spTgt spid="84"/>
                                            </p:tgtEl>
                                            <p:attrNameLst>
                                              <p:attrName>ppt_w</p:attrName>
                                            </p:attrNameLst>
                                          </p:cBhvr>
                                          <p:tavLst>
                                            <p:tav tm="0">
                                              <p:val>
                                                <p:fltVal val="0"/>
                                              </p:val>
                                            </p:tav>
                                            <p:tav tm="100000">
                                              <p:val>
                                                <p:strVal val="#ppt_w"/>
                                              </p:val>
                                            </p:tav>
                                          </p:tavLst>
                                        </p:anim>
                                        <p:anim calcmode="lin" valueType="num">
                                          <p:cBhvr>
                                            <p:cTn id="129" dur="500" fill="hold"/>
                                            <p:tgtEl>
                                              <p:spTgt spid="84"/>
                                            </p:tgtEl>
                                            <p:attrNameLst>
                                              <p:attrName>ppt_h</p:attrName>
                                            </p:attrNameLst>
                                          </p:cBhvr>
                                          <p:tavLst>
                                            <p:tav tm="0">
                                              <p:val>
                                                <p:fltVal val="0"/>
                                              </p:val>
                                            </p:tav>
                                            <p:tav tm="100000">
                                              <p:val>
                                                <p:strVal val="#ppt_h"/>
                                              </p:val>
                                            </p:tav>
                                          </p:tavLst>
                                        </p:anim>
                                        <p:animEffect transition="in" filter="fade">
                                          <p:cBhvr>
                                            <p:cTn id="130" dur="500"/>
                                            <p:tgtEl>
                                              <p:spTgt spid="84"/>
                                            </p:tgtEl>
                                          </p:cBhvr>
                                        </p:animEffect>
                                      </p:childTnLst>
                                    </p:cTn>
                                  </p:par>
                                  <p:par>
                                    <p:cTn id="131" presetID="53" presetClass="entr" presetSubtype="16" fill="hold" grpId="0" nodeType="withEffect">
                                      <p:stCondLst>
                                        <p:cond delay="200"/>
                                      </p:stCondLst>
                                      <p:childTnLst>
                                        <p:set>
                                          <p:cBhvr>
                                            <p:cTn id="132" dur="1" fill="hold">
                                              <p:stCondLst>
                                                <p:cond delay="0"/>
                                              </p:stCondLst>
                                            </p:cTn>
                                            <p:tgtEl>
                                              <p:spTgt spid="87"/>
                                            </p:tgtEl>
                                            <p:attrNameLst>
                                              <p:attrName>style.visibility</p:attrName>
                                            </p:attrNameLst>
                                          </p:cBhvr>
                                          <p:to>
                                            <p:strVal val="visible"/>
                                          </p:to>
                                        </p:set>
                                        <p:anim calcmode="lin" valueType="num">
                                          <p:cBhvr>
                                            <p:cTn id="133" dur="500" fill="hold"/>
                                            <p:tgtEl>
                                              <p:spTgt spid="87"/>
                                            </p:tgtEl>
                                            <p:attrNameLst>
                                              <p:attrName>ppt_w</p:attrName>
                                            </p:attrNameLst>
                                          </p:cBhvr>
                                          <p:tavLst>
                                            <p:tav tm="0">
                                              <p:val>
                                                <p:fltVal val="0"/>
                                              </p:val>
                                            </p:tav>
                                            <p:tav tm="100000">
                                              <p:val>
                                                <p:strVal val="#ppt_w"/>
                                              </p:val>
                                            </p:tav>
                                          </p:tavLst>
                                        </p:anim>
                                        <p:anim calcmode="lin" valueType="num">
                                          <p:cBhvr>
                                            <p:cTn id="134" dur="500" fill="hold"/>
                                            <p:tgtEl>
                                              <p:spTgt spid="87"/>
                                            </p:tgtEl>
                                            <p:attrNameLst>
                                              <p:attrName>ppt_h</p:attrName>
                                            </p:attrNameLst>
                                          </p:cBhvr>
                                          <p:tavLst>
                                            <p:tav tm="0">
                                              <p:val>
                                                <p:fltVal val="0"/>
                                              </p:val>
                                            </p:tav>
                                            <p:tav tm="100000">
                                              <p:val>
                                                <p:strVal val="#ppt_h"/>
                                              </p:val>
                                            </p:tav>
                                          </p:tavLst>
                                        </p:anim>
                                        <p:animEffect transition="in" filter="fade">
                                          <p:cBhvr>
                                            <p:cTn id="135" dur="500"/>
                                            <p:tgtEl>
                                              <p:spTgt spid="87"/>
                                            </p:tgtEl>
                                          </p:cBhvr>
                                        </p:animEffect>
                                      </p:childTnLst>
                                    </p:cTn>
                                  </p:par>
                                </p:childTnLst>
                              </p:cTn>
                            </p:par>
                            <p:par>
                              <p:cTn id="136" fill="hold">
                                <p:stCondLst>
                                  <p:cond delay="4500"/>
                                </p:stCondLst>
                                <p:childTnLst>
                                  <p:par>
                                    <p:cTn id="137" presetID="10" presetClass="entr" presetSubtype="0" fill="hold" grpId="0" nodeType="afterEffect">
                                      <p:stCondLst>
                                        <p:cond delay="0"/>
                                      </p:stCondLst>
                                      <p:childTnLst>
                                        <p:set>
                                          <p:cBhvr>
                                            <p:cTn id="138" dur="1" fill="hold">
                                              <p:stCondLst>
                                                <p:cond delay="0"/>
                                              </p:stCondLst>
                                            </p:cTn>
                                            <p:tgtEl>
                                              <p:spTgt spid="88"/>
                                            </p:tgtEl>
                                            <p:attrNameLst>
                                              <p:attrName>style.visibility</p:attrName>
                                            </p:attrNameLst>
                                          </p:cBhvr>
                                          <p:to>
                                            <p:strVal val="visible"/>
                                          </p:to>
                                        </p:set>
                                        <p:animEffect transition="in" filter="fade">
                                          <p:cBhvr>
                                            <p:cTn id="139" dur="2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171" grpId="0"/>
          <p:bldP spid="58" grpId="0"/>
          <p:bldP spid="59" grpId="0"/>
          <p:bldP spid="60" grpId="0"/>
          <p:bldP spid="61" grpId="0"/>
          <p:bldP spid="62" grpId="0"/>
          <p:bldP spid="66" grpId="0" animBg="1"/>
          <p:bldP spid="67" grpId="0" animBg="1"/>
          <p:bldP spid="77" grpId="0" animBg="1"/>
          <p:bldP spid="78" grpId="0" animBg="1"/>
          <p:bldP spid="82" grpId="0" animBg="1"/>
          <p:bldP spid="83" grpId="0" animBg="1"/>
          <p:bldP spid="87" grpId="0" animBg="1"/>
          <p:bldP spid="8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8" presetClass="entr" presetSubtype="3" fill="hold" grpId="0" nodeType="afterEffect">
                                      <p:stCondLst>
                                        <p:cond delay="0"/>
                                      </p:stCondLst>
                                      <p:childTnLst>
                                        <p:set>
                                          <p:cBhvr>
                                            <p:cTn id="27" dur="1" fill="hold">
                                              <p:stCondLst>
                                                <p:cond delay="0"/>
                                              </p:stCondLst>
                                            </p:cTn>
                                            <p:tgtEl>
                                              <p:spTgt spid="171"/>
                                            </p:tgtEl>
                                            <p:attrNameLst>
                                              <p:attrName>style.visibility</p:attrName>
                                            </p:attrNameLst>
                                          </p:cBhvr>
                                          <p:to>
                                            <p:strVal val="visible"/>
                                          </p:to>
                                        </p:set>
                                        <p:animEffect transition="in" filter="strips(upRight)">
                                          <p:cBhvr>
                                            <p:cTn id="28" dur="500"/>
                                            <p:tgtEl>
                                              <p:spTgt spid="171"/>
                                            </p:tgtEl>
                                          </p:cBhvr>
                                        </p:animEffect>
                                      </p:childTnLst>
                                    </p:cTn>
                                  </p:par>
                                </p:childTnLst>
                              </p:cTn>
                            </p:par>
                            <p:par>
                              <p:cTn id="29" fill="hold">
                                <p:stCondLst>
                                  <p:cond delay="1600"/>
                                </p:stCondLst>
                                <p:childTnLst>
                                  <p:par>
                                    <p:cTn id="30" presetID="2" presetClass="entr" presetSubtype="8" fill="hold" nodeType="after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0-#ppt_w/2"/>
                                              </p:val>
                                            </p:tav>
                                            <p:tav tm="100000">
                                              <p:val>
                                                <p:strVal val="#ppt_x"/>
                                              </p:val>
                                            </p:tav>
                                          </p:tavLst>
                                        </p:anim>
                                        <p:anim calcmode="lin" valueType="num">
                                          <p:cBhvr additive="base">
                                            <p:cTn id="33" dur="500" fill="hold"/>
                                            <p:tgtEl>
                                              <p:spTgt spid="33"/>
                                            </p:tgtEl>
                                            <p:attrNameLst>
                                              <p:attrName>ppt_y</p:attrName>
                                            </p:attrNameLst>
                                          </p:cBhvr>
                                          <p:tavLst>
                                            <p:tav tm="0">
                                              <p:val>
                                                <p:strVal val="#ppt_y"/>
                                              </p:val>
                                            </p:tav>
                                            <p:tav tm="100000">
                                              <p:val>
                                                <p:strVal val="#ppt_y"/>
                                              </p:val>
                                            </p:tav>
                                          </p:tavLst>
                                        </p:anim>
                                      </p:childTnLst>
                                    </p:cTn>
                                  </p:par>
                                  <p:par>
                                    <p:cTn id="34" presetID="2" presetClass="entr" presetSubtype="8" fill="hold" nodeType="withEffect">
                                      <p:stCondLst>
                                        <p:cond delay="300"/>
                                      </p:stCondLst>
                                      <p:childTnLst>
                                        <p:set>
                                          <p:cBhvr>
                                            <p:cTn id="35" dur="1" fill="hold">
                                              <p:stCondLst>
                                                <p:cond delay="0"/>
                                              </p:stCondLst>
                                            </p:cTn>
                                            <p:tgtEl>
                                              <p:spTgt spid="38"/>
                                            </p:tgtEl>
                                            <p:attrNameLst>
                                              <p:attrName>style.visibility</p:attrName>
                                            </p:attrNameLst>
                                          </p:cBhvr>
                                          <p:to>
                                            <p:strVal val="visible"/>
                                          </p:to>
                                        </p:set>
                                        <p:anim calcmode="lin" valueType="num">
                                          <p:cBhvr additive="base">
                                            <p:cTn id="36" dur="500" fill="hold"/>
                                            <p:tgtEl>
                                              <p:spTgt spid="38"/>
                                            </p:tgtEl>
                                            <p:attrNameLst>
                                              <p:attrName>ppt_x</p:attrName>
                                            </p:attrNameLst>
                                          </p:cBhvr>
                                          <p:tavLst>
                                            <p:tav tm="0">
                                              <p:val>
                                                <p:strVal val="0-#ppt_w/2"/>
                                              </p:val>
                                            </p:tav>
                                            <p:tav tm="100000">
                                              <p:val>
                                                <p:strVal val="#ppt_x"/>
                                              </p:val>
                                            </p:tav>
                                          </p:tavLst>
                                        </p:anim>
                                        <p:anim calcmode="lin" valueType="num">
                                          <p:cBhvr additive="base">
                                            <p:cTn id="37" dur="500" fill="hold"/>
                                            <p:tgtEl>
                                              <p:spTgt spid="38"/>
                                            </p:tgtEl>
                                            <p:attrNameLst>
                                              <p:attrName>ppt_y</p:attrName>
                                            </p:attrNameLst>
                                          </p:cBhvr>
                                          <p:tavLst>
                                            <p:tav tm="0">
                                              <p:val>
                                                <p:strVal val="#ppt_y"/>
                                              </p:val>
                                            </p:tav>
                                            <p:tav tm="100000">
                                              <p:val>
                                                <p:strVal val="#ppt_y"/>
                                              </p:val>
                                            </p:tav>
                                          </p:tavLst>
                                        </p:anim>
                                      </p:childTnLst>
                                    </p:cTn>
                                  </p:par>
                                  <p:par>
                                    <p:cTn id="38" presetID="2" presetClass="entr" presetSubtype="8" fill="hold" nodeType="withEffect">
                                      <p:stCondLst>
                                        <p:cond delay="600"/>
                                      </p:stCondLst>
                                      <p:childTnLst>
                                        <p:set>
                                          <p:cBhvr>
                                            <p:cTn id="39" dur="1" fill="hold">
                                              <p:stCondLst>
                                                <p:cond delay="0"/>
                                              </p:stCondLst>
                                            </p:cTn>
                                            <p:tgtEl>
                                              <p:spTgt spid="43"/>
                                            </p:tgtEl>
                                            <p:attrNameLst>
                                              <p:attrName>style.visibility</p:attrName>
                                            </p:attrNameLst>
                                          </p:cBhvr>
                                          <p:to>
                                            <p:strVal val="visible"/>
                                          </p:to>
                                        </p:set>
                                        <p:anim calcmode="lin" valueType="num">
                                          <p:cBhvr additive="base">
                                            <p:cTn id="40" dur="500" fill="hold"/>
                                            <p:tgtEl>
                                              <p:spTgt spid="43"/>
                                            </p:tgtEl>
                                            <p:attrNameLst>
                                              <p:attrName>ppt_x</p:attrName>
                                            </p:attrNameLst>
                                          </p:cBhvr>
                                          <p:tavLst>
                                            <p:tav tm="0">
                                              <p:val>
                                                <p:strVal val="0-#ppt_w/2"/>
                                              </p:val>
                                            </p:tav>
                                            <p:tav tm="100000">
                                              <p:val>
                                                <p:strVal val="#ppt_x"/>
                                              </p:val>
                                            </p:tav>
                                          </p:tavLst>
                                        </p:anim>
                                        <p:anim calcmode="lin" valueType="num">
                                          <p:cBhvr additive="base">
                                            <p:cTn id="41" dur="500" fill="hold"/>
                                            <p:tgtEl>
                                              <p:spTgt spid="43"/>
                                            </p:tgtEl>
                                            <p:attrNameLst>
                                              <p:attrName>ppt_y</p:attrName>
                                            </p:attrNameLst>
                                          </p:cBhvr>
                                          <p:tavLst>
                                            <p:tav tm="0">
                                              <p:val>
                                                <p:strVal val="#ppt_y"/>
                                              </p:val>
                                            </p:tav>
                                            <p:tav tm="100000">
                                              <p:val>
                                                <p:strVal val="#ppt_y"/>
                                              </p:val>
                                            </p:tav>
                                          </p:tavLst>
                                        </p:anim>
                                      </p:childTnLst>
                                    </p:cTn>
                                  </p:par>
                                  <p:par>
                                    <p:cTn id="42" presetID="2" presetClass="entr" presetSubtype="8" fill="hold" nodeType="withEffect">
                                      <p:stCondLst>
                                        <p:cond delay="900"/>
                                      </p:stCondLst>
                                      <p:childTnLst>
                                        <p:set>
                                          <p:cBhvr>
                                            <p:cTn id="43" dur="1" fill="hold">
                                              <p:stCondLst>
                                                <p:cond delay="0"/>
                                              </p:stCondLst>
                                            </p:cTn>
                                            <p:tgtEl>
                                              <p:spTgt spid="48"/>
                                            </p:tgtEl>
                                            <p:attrNameLst>
                                              <p:attrName>style.visibility</p:attrName>
                                            </p:attrNameLst>
                                          </p:cBhvr>
                                          <p:to>
                                            <p:strVal val="visible"/>
                                          </p:to>
                                        </p:set>
                                        <p:anim calcmode="lin" valueType="num">
                                          <p:cBhvr additive="base">
                                            <p:cTn id="44" dur="500" fill="hold"/>
                                            <p:tgtEl>
                                              <p:spTgt spid="48"/>
                                            </p:tgtEl>
                                            <p:attrNameLst>
                                              <p:attrName>ppt_x</p:attrName>
                                            </p:attrNameLst>
                                          </p:cBhvr>
                                          <p:tavLst>
                                            <p:tav tm="0">
                                              <p:val>
                                                <p:strVal val="0-#ppt_w/2"/>
                                              </p:val>
                                            </p:tav>
                                            <p:tav tm="100000">
                                              <p:val>
                                                <p:strVal val="#ppt_x"/>
                                              </p:val>
                                            </p:tav>
                                          </p:tavLst>
                                        </p:anim>
                                        <p:anim calcmode="lin" valueType="num">
                                          <p:cBhvr additive="base">
                                            <p:cTn id="45" dur="500" fill="hold"/>
                                            <p:tgtEl>
                                              <p:spTgt spid="48"/>
                                            </p:tgtEl>
                                            <p:attrNameLst>
                                              <p:attrName>ppt_y</p:attrName>
                                            </p:attrNameLst>
                                          </p:cBhvr>
                                          <p:tavLst>
                                            <p:tav tm="0">
                                              <p:val>
                                                <p:strVal val="#ppt_y"/>
                                              </p:val>
                                            </p:tav>
                                            <p:tav tm="100000">
                                              <p:val>
                                                <p:strVal val="#ppt_y"/>
                                              </p:val>
                                            </p:tav>
                                          </p:tavLst>
                                        </p:anim>
                                      </p:childTnLst>
                                    </p:cTn>
                                  </p:par>
                                  <p:par>
                                    <p:cTn id="46" presetID="2" presetClass="entr" presetSubtype="8" fill="hold" nodeType="withEffect">
                                      <p:stCondLst>
                                        <p:cond delay="1200"/>
                                      </p:stCondLst>
                                      <p:childTnLst>
                                        <p:set>
                                          <p:cBhvr>
                                            <p:cTn id="47" dur="1" fill="hold">
                                              <p:stCondLst>
                                                <p:cond delay="0"/>
                                              </p:stCondLst>
                                            </p:cTn>
                                            <p:tgtEl>
                                              <p:spTgt spid="53"/>
                                            </p:tgtEl>
                                            <p:attrNameLst>
                                              <p:attrName>style.visibility</p:attrName>
                                            </p:attrNameLst>
                                          </p:cBhvr>
                                          <p:to>
                                            <p:strVal val="visible"/>
                                          </p:to>
                                        </p:set>
                                        <p:anim calcmode="lin" valueType="num">
                                          <p:cBhvr additive="base">
                                            <p:cTn id="48" dur="500" fill="hold"/>
                                            <p:tgtEl>
                                              <p:spTgt spid="53"/>
                                            </p:tgtEl>
                                            <p:attrNameLst>
                                              <p:attrName>ppt_x</p:attrName>
                                            </p:attrNameLst>
                                          </p:cBhvr>
                                          <p:tavLst>
                                            <p:tav tm="0">
                                              <p:val>
                                                <p:strVal val="0-#ppt_w/2"/>
                                              </p:val>
                                            </p:tav>
                                            <p:tav tm="100000">
                                              <p:val>
                                                <p:strVal val="#ppt_x"/>
                                              </p:val>
                                            </p:tav>
                                          </p:tavLst>
                                        </p:anim>
                                        <p:anim calcmode="lin" valueType="num">
                                          <p:cBhvr additive="base">
                                            <p:cTn id="49" dur="500" fill="hold"/>
                                            <p:tgtEl>
                                              <p:spTgt spid="53"/>
                                            </p:tgtEl>
                                            <p:attrNameLst>
                                              <p:attrName>ppt_y</p:attrName>
                                            </p:attrNameLst>
                                          </p:cBhvr>
                                          <p:tavLst>
                                            <p:tav tm="0">
                                              <p:val>
                                                <p:strVal val="#ppt_y"/>
                                              </p:val>
                                            </p:tav>
                                            <p:tav tm="100000">
                                              <p:val>
                                                <p:strVal val="#ppt_y"/>
                                              </p:val>
                                            </p:tav>
                                          </p:tavLst>
                                        </p:anim>
                                      </p:childTnLst>
                                    </p:cTn>
                                  </p:par>
                                  <p:par>
                                    <p:cTn id="50" presetID="12" presetClass="entr" presetSubtype="2" fill="hold" grpId="0" nodeType="withEffect">
                                      <p:stCondLst>
                                        <p:cond delay="300"/>
                                      </p:stCondLst>
                                      <p:childTnLst>
                                        <p:set>
                                          <p:cBhvr>
                                            <p:cTn id="51" dur="1" fill="hold">
                                              <p:stCondLst>
                                                <p:cond delay="0"/>
                                              </p:stCondLst>
                                            </p:cTn>
                                            <p:tgtEl>
                                              <p:spTgt spid="58"/>
                                            </p:tgtEl>
                                            <p:attrNameLst>
                                              <p:attrName>style.visibility</p:attrName>
                                            </p:attrNameLst>
                                          </p:cBhvr>
                                          <p:to>
                                            <p:strVal val="visible"/>
                                          </p:to>
                                        </p:set>
                                        <p:anim calcmode="lin" valueType="num">
                                          <p:cBhvr additive="base">
                                            <p:cTn id="52" dur="500"/>
                                            <p:tgtEl>
                                              <p:spTgt spid="58"/>
                                            </p:tgtEl>
                                            <p:attrNameLst>
                                              <p:attrName>ppt_x</p:attrName>
                                            </p:attrNameLst>
                                          </p:cBhvr>
                                          <p:tavLst>
                                            <p:tav tm="0">
                                              <p:val>
                                                <p:strVal val="#ppt_x+#ppt_w*1.125000"/>
                                              </p:val>
                                            </p:tav>
                                            <p:tav tm="100000">
                                              <p:val>
                                                <p:strVal val="#ppt_x"/>
                                              </p:val>
                                            </p:tav>
                                          </p:tavLst>
                                        </p:anim>
                                        <p:animEffect transition="in" filter="wipe(left)">
                                          <p:cBhvr>
                                            <p:cTn id="53" dur="500"/>
                                            <p:tgtEl>
                                              <p:spTgt spid="58"/>
                                            </p:tgtEl>
                                          </p:cBhvr>
                                        </p:animEffect>
                                      </p:childTnLst>
                                    </p:cTn>
                                  </p:par>
                                  <p:par>
                                    <p:cTn id="54" presetID="12" presetClass="entr" presetSubtype="2" fill="hold" grpId="0" nodeType="withEffect">
                                      <p:stCondLst>
                                        <p:cond delay="600"/>
                                      </p:stCondLst>
                                      <p:childTnLst>
                                        <p:set>
                                          <p:cBhvr>
                                            <p:cTn id="55" dur="1" fill="hold">
                                              <p:stCondLst>
                                                <p:cond delay="0"/>
                                              </p:stCondLst>
                                            </p:cTn>
                                            <p:tgtEl>
                                              <p:spTgt spid="59"/>
                                            </p:tgtEl>
                                            <p:attrNameLst>
                                              <p:attrName>style.visibility</p:attrName>
                                            </p:attrNameLst>
                                          </p:cBhvr>
                                          <p:to>
                                            <p:strVal val="visible"/>
                                          </p:to>
                                        </p:set>
                                        <p:anim calcmode="lin" valueType="num">
                                          <p:cBhvr additive="base">
                                            <p:cTn id="56" dur="500"/>
                                            <p:tgtEl>
                                              <p:spTgt spid="59"/>
                                            </p:tgtEl>
                                            <p:attrNameLst>
                                              <p:attrName>ppt_x</p:attrName>
                                            </p:attrNameLst>
                                          </p:cBhvr>
                                          <p:tavLst>
                                            <p:tav tm="0">
                                              <p:val>
                                                <p:strVal val="#ppt_x+#ppt_w*1.125000"/>
                                              </p:val>
                                            </p:tav>
                                            <p:tav tm="100000">
                                              <p:val>
                                                <p:strVal val="#ppt_x"/>
                                              </p:val>
                                            </p:tav>
                                          </p:tavLst>
                                        </p:anim>
                                        <p:animEffect transition="in" filter="wipe(left)">
                                          <p:cBhvr>
                                            <p:cTn id="57" dur="500"/>
                                            <p:tgtEl>
                                              <p:spTgt spid="59"/>
                                            </p:tgtEl>
                                          </p:cBhvr>
                                        </p:animEffect>
                                      </p:childTnLst>
                                    </p:cTn>
                                  </p:par>
                                  <p:par>
                                    <p:cTn id="58" presetID="12" presetClass="entr" presetSubtype="2" fill="hold" grpId="0" nodeType="withEffect">
                                      <p:stCondLst>
                                        <p:cond delay="900"/>
                                      </p:stCondLst>
                                      <p:childTnLst>
                                        <p:set>
                                          <p:cBhvr>
                                            <p:cTn id="59" dur="1" fill="hold">
                                              <p:stCondLst>
                                                <p:cond delay="0"/>
                                              </p:stCondLst>
                                            </p:cTn>
                                            <p:tgtEl>
                                              <p:spTgt spid="60"/>
                                            </p:tgtEl>
                                            <p:attrNameLst>
                                              <p:attrName>style.visibility</p:attrName>
                                            </p:attrNameLst>
                                          </p:cBhvr>
                                          <p:to>
                                            <p:strVal val="visible"/>
                                          </p:to>
                                        </p:set>
                                        <p:anim calcmode="lin" valueType="num">
                                          <p:cBhvr additive="base">
                                            <p:cTn id="60" dur="500"/>
                                            <p:tgtEl>
                                              <p:spTgt spid="60"/>
                                            </p:tgtEl>
                                            <p:attrNameLst>
                                              <p:attrName>ppt_x</p:attrName>
                                            </p:attrNameLst>
                                          </p:cBhvr>
                                          <p:tavLst>
                                            <p:tav tm="0">
                                              <p:val>
                                                <p:strVal val="#ppt_x+#ppt_w*1.125000"/>
                                              </p:val>
                                            </p:tav>
                                            <p:tav tm="100000">
                                              <p:val>
                                                <p:strVal val="#ppt_x"/>
                                              </p:val>
                                            </p:tav>
                                          </p:tavLst>
                                        </p:anim>
                                        <p:animEffect transition="in" filter="wipe(left)">
                                          <p:cBhvr>
                                            <p:cTn id="61" dur="500"/>
                                            <p:tgtEl>
                                              <p:spTgt spid="60"/>
                                            </p:tgtEl>
                                          </p:cBhvr>
                                        </p:animEffect>
                                      </p:childTnLst>
                                    </p:cTn>
                                  </p:par>
                                  <p:par>
                                    <p:cTn id="62" presetID="12" presetClass="entr" presetSubtype="2" fill="hold" grpId="0" nodeType="withEffect">
                                      <p:stCondLst>
                                        <p:cond delay="1200"/>
                                      </p:stCondLst>
                                      <p:childTnLst>
                                        <p:set>
                                          <p:cBhvr>
                                            <p:cTn id="63" dur="1" fill="hold">
                                              <p:stCondLst>
                                                <p:cond delay="0"/>
                                              </p:stCondLst>
                                            </p:cTn>
                                            <p:tgtEl>
                                              <p:spTgt spid="61"/>
                                            </p:tgtEl>
                                            <p:attrNameLst>
                                              <p:attrName>style.visibility</p:attrName>
                                            </p:attrNameLst>
                                          </p:cBhvr>
                                          <p:to>
                                            <p:strVal val="visible"/>
                                          </p:to>
                                        </p:set>
                                        <p:anim calcmode="lin" valueType="num">
                                          <p:cBhvr additive="base">
                                            <p:cTn id="64" dur="500"/>
                                            <p:tgtEl>
                                              <p:spTgt spid="61"/>
                                            </p:tgtEl>
                                            <p:attrNameLst>
                                              <p:attrName>ppt_x</p:attrName>
                                            </p:attrNameLst>
                                          </p:cBhvr>
                                          <p:tavLst>
                                            <p:tav tm="0">
                                              <p:val>
                                                <p:strVal val="#ppt_x+#ppt_w*1.125000"/>
                                              </p:val>
                                            </p:tav>
                                            <p:tav tm="100000">
                                              <p:val>
                                                <p:strVal val="#ppt_x"/>
                                              </p:val>
                                            </p:tav>
                                          </p:tavLst>
                                        </p:anim>
                                        <p:animEffect transition="in" filter="wipe(left)">
                                          <p:cBhvr>
                                            <p:cTn id="65" dur="500"/>
                                            <p:tgtEl>
                                              <p:spTgt spid="61"/>
                                            </p:tgtEl>
                                          </p:cBhvr>
                                        </p:animEffect>
                                      </p:childTnLst>
                                    </p:cTn>
                                  </p:par>
                                  <p:par>
                                    <p:cTn id="66" presetID="12" presetClass="entr" presetSubtype="2" fill="hold" grpId="0" nodeType="withEffect">
                                      <p:stCondLst>
                                        <p:cond delay="1500"/>
                                      </p:stCondLst>
                                      <p:childTnLst>
                                        <p:set>
                                          <p:cBhvr>
                                            <p:cTn id="67" dur="1" fill="hold">
                                              <p:stCondLst>
                                                <p:cond delay="0"/>
                                              </p:stCondLst>
                                            </p:cTn>
                                            <p:tgtEl>
                                              <p:spTgt spid="62"/>
                                            </p:tgtEl>
                                            <p:attrNameLst>
                                              <p:attrName>style.visibility</p:attrName>
                                            </p:attrNameLst>
                                          </p:cBhvr>
                                          <p:to>
                                            <p:strVal val="visible"/>
                                          </p:to>
                                        </p:set>
                                        <p:anim calcmode="lin" valueType="num">
                                          <p:cBhvr additive="base">
                                            <p:cTn id="68" dur="500"/>
                                            <p:tgtEl>
                                              <p:spTgt spid="62"/>
                                            </p:tgtEl>
                                            <p:attrNameLst>
                                              <p:attrName>ppt_x</p:attrName>
                                            </p:attrNameLst>
                                          </p:cBhvr>
                                          <p:tavLst>
                                            <p:tav tm="0">
                                              <p:val>
                                                <p:strVal val="#ppt_x+#ppt_w*1.125000"/>
                                              </p:val>
                                            </p:tav>
                                            <p:tav tm="100000">
                                              <p:val>
                                                <p:strVal val="#ppt_x"/>
                                              </p:val>
                                            </p:tav>
                                          </p:tavLst>
                                        </p:anim>
                                        <p:animEffect transition="in" filter="wipe(left)">
                                          <p:cBhvr>
                                            <p:cTn id="69" dur="500"/>
                                            <p:tgtEl>
                                              <p:spTgt spid="62"/>
                                            </p:tgtEl>
                                          </p:cBhvr>
                                        </p:animEffect>
                                      </p:childTnLst>
                                    </p:cTn>
                                  </p:par>
                                </p:childTnLst>
                              </p:cTn>
                            </p:par>
                            <p:par>
                              <p:cTn id="70" fill="hold">
                                <p:stCondLst>
                                  <p:cond delay="3600"/>
                                </p:stCondLst>
                                <p:childTnLst>
                                  <p:par>
                                    <p:cTn id="71" presetID="53" presetClass="entr" presetSubtype="16" fill="hold" nodeType="afterEffect">
                                      <p:stCondLst>
                                        <p:cond delay="0"/>
                                      </p:stCondLst>
                                      <p:childTnLst>
                                        <p:set>
                                          <p:cBhvr>
                                            <p:cTn id="72" dur="1" fill="hold">
                                              <p:stCondLst>
                                                <p:cond delay="0"/>
                                              </p:stCondLst>
                                            </p:cTn>
                                            <p:tgtEl>
                                              <p:spTgt spid="63"/>
                                            </p:tgtEl>
                                            <p:attrNameLst>
                                              <p:attrName>style.visibility</p:attrName>
                                            </p:attrNameLst>
                                          </p:cBhvr>
                                          <p:to>
                                            <p:strVal val="visible"/>
                                          </p:to>
                                        </p:set>
                                        <p:anim calcmode="lin" valueType="num">
                                          <p:cBhvr>
                                            <p:cTn id="73" dur="500" fill="hold"/>
                                            <p:tgtEl>
                                              <p:spTgt spid="63"/>
                                            </p:tgtEl>
                                            <p:attrNameLst>
                                              <p:attrName>ppt_w</p:attrName>
                                            </p:attrNameLst>
                                          </p:cBhvr>
                                          <p:tavLst>
                                            <p:tav tm="0">
                                              <p:val>
                                                <p:fltVal val="0"/>
                                              </p:val>
                                            </p:tav>
                                            <p:tav tm="100000">
                                              <p:val>
                                                <p:strVal val="#ppt_w"/>
                                              </p:val>
                                            </p:tav>
                                          </p:tavLst>
                                        </p:anim>
                                        <p:anim calcmode="lin" valueType="num">
                                          <p:cBhvr>
                                            <p:cTn id="74" dur="500" fill="hold"/>
                                            <p:tgtEl>
                                              <p:spTgt spid="63"/>
                                            </p:tgtEl>
                                            <p:attrNameLst>
                                              <p:attrName>ppt_h</p:attrName>
                                            </p:attrNameLst>
                                          </p:cBhvr>
                                          <p:tavLst>
                                            <p:tav tm="0">
                                              <p:val>
                                                <p:fltVal val="0"/>
                                              </p:val>
                                            </p:tav>
                                            <p:tav tm="100000">
                                              <p:val>
                                                <p:strVal val="#ppt_h"/>
                                              </p:val>
                                            </p:tav>
                                          </p:tavLst>
                                        </p:anim>
                                        <p:animEffect transition="in" filter="fade">
                                          <p:cBhvr>
                                            <p:cTn id="75" dur="500"/>
                                            <p:tgtEl>
                                              <p:spTgt spid="63"/>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66"/>
                                            </p:tgtEl>
                                            <p:attrNameLst>
                                              <p:attrName>style.visibility</p:attrName>
                                            </p:attrNameLst>
                                          </p:cBhvr>
                                          <p:to>
                                            <p:strVal val="visible"/>
                                          </p:to>
                                        </p:set>
                                        <p:anim calcmode="lin" valueType="num">
                                          <p:cBhvr>
                                            <p:cTn id="78" dur="500" fill="hold"/>
                                            <p:tgtEl>
                                              <p:spTgt spid="66"/>
                                            </p:tgtEl>
                                            <p:attrNameLst>
                                              <p:attrName>ppt_w</p:attrName>
                                            </p:attrNameLst>
                                          </p:cBhvr>
                                          <p:tavLst>
                                            <p:tav tm="0">
                                              <p:val>
                                                <p:fltVal val="0"/>
                                              </p:val>
                                            </p:tav>
                                            <p:tav tm="100000">
                                              <p:val>
                                                <p:strVal val="#ppt_w"/>
                                              </p:val>
                                            </p:tav>
                                          </p:tavLst>
                                        </p:anim>
                                        <p:anim calcmode="lin" valueType="num">
                                          <p:cBhvr>
                                            <p:cTn id="79" dur="500" fill="hold"/>
                                            <p:tgtEl>
                                              <p:spTgt spid="66"/>
                                            </p:tgtEl>
                                            <p:attrNameLst>
                                              <p:attrName>ppt_h</p:attrName>
                                            </p:attrNameLst>
                                          </p:cBhvr>
                                          <p:tavLst>
                                            <p:tav tm="0">
                                              <p:val>
                                                <p:fltVal val="0"/>
                                              </p:val>
                                            </p:tav>
                                            <p:tav tm="100000">
                                              <p:val>
                                                <p:strVal val="#ppt_h"/>
                                              </p:val>
                                            </p:tav>
                                          </p:tavLst>
                                        </p:anim>
                                        <p:animEffect transition="in" filter="fade">
                                          <p:cBhvr>
                                            <p:cTn id="80" dur="500"/>
                                            <p:tgtEl>
                                              <p:spTgt spid="66"/>
                                            </p:tgtEl>
                                          </p:cBhvr>
                                        </p:animEffect>
                                      </p:childTnLst>
                                    </p:cTn>
                                  </p:par>
                                  <p:par>
                                    <p:cTn id="81" presetID="53" presetClass="entr" presetSubtype="16" fill="hold" grpId="0" nodeType="withEffect">
                                      <p:stCondLst>
                                        <p:cond delay="400"/>
                                      </p:stCondLst>
                                      <p:childTnLst>
                                        <p:set>
                                          <p:cBhvr>
                                            <p:cTn id="82" dur="1" fill="hold">
                                              <p:stCondLst>
                                                <p:cond delay="0"/>
                                              </p:stCondLst>
                                            </p:cTn>
                                            <p:tgtEl>
                                              <p:spTgt spid="67"/>
                                            </p:tgtEl>
                                            <p:attrNameLst>
                                              <p:attrName>style.visibility</p:attrName>
                                            </p:attrNameLst>
                                          </p:cBhvr>
                                          <p:to>
                                            <p:strVal val="visible"/>
                                          </p:to>
                                        </p:set>
                                        <p:anim calcmode="lin" valueType="num">
                                          <p:cBhvr>
                                            <p:cTn id="83" dur="500" fill="hold"/>
                                            <p:tgtEl>
                                              <p:spTgt spid="67"/>
                                            </p:tgtEl>
                                            <p:attrNameLst>
                                              <p:attrName>ppt_w</p:attrName>
                                            </p:attrNameLst>
                                          </p:cBhvr>
                                          <p:tavLst>
                                            <p:tav tm="0">
                                              <p:val>
                                                <p:fltVal val="0"/>
                                              </p:val>
                                            </p:tav>
                                            <p:tav tm="100000">
                                              <p:val>
                                                <p:strVal val="#ppt_w"/>
                                              </p:val>
                                            </p:tav>
                                          </p:tavLst>
                                        </p:anim>
                                        <p:anim calcmode="lin" valueType="num">
                                          <p:cBhvr>
                                            <p:cTn id="84" dur="500" fill="hold"/>
                                            <p:tgtEl>
                                              <p:spTgt spid="67"/>
                                            </p:tgtEl>
                                            <p:attrNameLst>
                                              <p:attrName>ppt_h</p:attrName>
                                            </p:attrNameLst>
                                          </p:cBhvr>
                                          <p:tavLst>
                                            <p:tav tm="0">
                                              <p:val>
                                                <p:fltVal val="0"/>
                                              </p:val>
                                            </p:tav>
                                            <p:tav tm="100000">
                                              <p:val>
                                                <p:strVal val="#ppt_h"/>
                                              </p:val>
                                            </p:tav>
                                          </p:tavLst>
                                        </p:anim>
                                        <p:animEffect transition="in" filter="fade">
                                          <p:cBhvr>
                                            <p:cTn id="85" dur="500"/>
                                            <p:tgtEl>
                                              <p:spTgt spid="67"/>
                                            </p:tgtEl>
                                          </p:cBhvr>
                                        </p:animEffect>
                                      </p:childTnLst>
                                    </p:cTn>
                                  </p:par>
                                  <p:par>
                                    <p:cTn id="86" presetID="53" presetClass="entr" presetSubtype="16" fill="hold" nodeType="withEffect">
                                      <p:stCondLst>
                                        <p:cond delay="0"/>
                                      </p:stCondLst>
                                      <p:childTnLst>
                                        <p:set>
                                          <p:cBhvr>
                                            <p:cTn id="87" dur="1" fill="hold">
                                              <p:stCondLst>
                                                <p:cond delay="0"/>
                                              </p:stCondLst>
                                            </p:cTn>
                                            <p:tgtEl>
                                              <p:spTgt spid="68"/>
                                            </p:tgtEl>
                                            <p:attrNameLst>
                                              <p:attrName>style.visibility</p:attrName>
                                            </p:attrNameLst>
                                          </p:cBhvr>
                                          <p:to>
                                            <p:strVal val="visible"/>
                                          </p:to>
                                        </p:set>
                                        <p:anim calcmode="lin" valueType="num">
                                          <p:cBhvr>
                                            <p:cTn id="88" dur="500" fill="hold"/>
                                            <p:tgtEl>
                                              <p:spTgt spid="68"/>
                                            </p:tgtEl>
                                            <p:attrNameLst>
                                              <p:attrName>ppt_w</p:attrName>
                                            </p:attrNameLst>
                                          </p:cBhvr>
                                          <p:tavLst>
                                            <p:tav tm="0">
                                              <p:val>
                                                <p:fltVal val="0"/>
                                              </p:val>
                                            </p:tav>
                                            <p:tav tm="100000">
                                              <p:val>
                                                <p:strVal val="#ppt_w"/>
                                              </p:val>
                                            </p:tav>
                                          </p:tavLst>
                                        </p:anim>
                                        <p:anim calcmode="lin" valueType="num">
                                          <p:cBhvr>
                                            <p:cTn id="89" dur="500" fill="hold"/>
                                            <p:tgtEl>
                                              <p:spTgt spid="68"/>
                                            </p:tgtEl>
                                            <p:attrNameLst>
                                              <p:attrName>ppt_h</p:attrName>
                                            </p:attrNameLst>
                                          </p:cBhvr>
                                          <p:tavLst>
                                            <p:tav tm="0">
                                              <p:val>
                                                <p:fltVal val="0"/>
                                              </p:val>
                                            </p:tav>
                                            <p:tav tm="100000">
                                              <p:val>
                                                <p:strVal val="#ppt_h"/>
                                              </p:val>
                                            </p:tav>
                                          </p:tavLst>
                                        </p:anim>
                                        <p:animEffect transition="in" filter="fade">
                                          <p:cBhvr>
                                            <p:cTn id="90" dur="500"/>
                                            <p:tgtEl>
                                              <p:spTgt spid="68"/>
                                            </p:tgtEl>
                                          </p:cBhvr>
                                        </p:animEffect>
                                      </p:childTnLst>
                                    </p:cTn>
                                  </p:par>
                                  <p:par>
                                    <p:cTn id="91" presetID="53" presetClass="entr" presetSubtype="16" fill="hold" nodeType="withEffect">
                                      <p:stCondLst>
                                        <p:cond delay="400"/>
                                      </p:stCondLst>
                                      <p:childTnLst>
                                        <p:set>
                                          <p:cBhvr>
                                            <p:cTn id="92" dur="1" fill="hold">
                                              <p:stCondLst>
                                                <p:cond delay="0"/>
                                              </p:stCondLst>
                                            </p:cTn>
                                            <p:tgtEl>
                                              <p:spTgt spid="71"/>
                                            </p:tgtEl>
                                            <p:attrNameLst>
                                              <p:attrName>style.visibility</p:attrName>
                                            </p:attrNameLst>
                                          </p:cBhvr>
                                          <p:to>
                                            <p:strVal val="visible"/>
                                          </p:to>
                                        </p:set>
                                        <p:anim calcmode="lin" valueType="num">
                                          <p:cBhvr>
                                            <p:cTn id="93" dur="500" fill="hold"/>
                                            <p:tgtEl>
                                              <p:spTgt spid="71"/>
                                            </p:tgtEl>
                                            <p:attrNameLst>
                                              <p:attrName>ppt_w</p:attrName>
                                            </p:attrNameLst>
                                          </p:cBhvr>
                                          <p:tavLst>
                                            <p:tav tm="0">
                                              <p:val>
                                                <p:fltVal val="0"/>
                                              </p:val>
                                            </p:tav>
                                            <p:tav tm="100000">
                                              <p:val>
                                                <p:strVal val="#ppt_w"/>
                                              </p:val>
                                            </p:tav>
                                          </p:tavLst>
                                        </p:anim>
                                        <p:anim calcmode="lin" valueType="num">
                                          <p:cBhvr>
                                            <p:cTn id="94" dur="500" fill="hold"/>
                                            <p:tgtEl>
                                              <p:spTgt spid="71"/>
                                            </p:tgtEl>
                                            <p:attrNameLst>
                                              <p:attrName>ppt_h</p:attrName>
                                            </p:attrNameLst>
                                          </p:cBhvr>
                                          <p:tavLst>
                                            <p:tav tm="0">
                                              <p:val>
                                                <p:fltVal val="0"/>
                                              </p:val>
                                            </p:tav>
                                            <p:tav tm="100000">
                                              <p:val>
                                                <p:strVal val="#ppt_h"/>
                                              </p:val>
                                            </p:tav>
                                          </p:tavLst>
                                        </p:anim>
                                        <p:animEffect transition="in" filter="fade">
                                          <p:cBhvr>
                                            <p:cTn id="95" dur="500"/>
                                            <p:tgtEl>
                                              <p:spTgt spid="71"/>
                                            </p:tgtEl>
                                          </p:cBhvr>
                                        </p:animEffect>
                                      </p:childTnLst>
                                    </p:cTn>
                                  </p:par>
                                  <p:par>
                                    <p:cTn id="96" presetID="53" presetClass="entr" presetSubtype="16" fill="hold" nodeType="withEffect">
                                      <p:stCondLst>
                                        <p:cond delay="200"/>
                                      </p:stCondLst>
                                      <p:childTnLst>
                                        <p:set>
                                          <p:cBhvr>
                                            <p:cTn id="97" dur="1" fill="hold">
                                              <p:stCondLst>
                                                <p:cond delay="0"/>
                                              </p:stCondLst>
                                            </p:cTn>
                                            <p:tgtEl>
                                              <p:spTgt spid="74"/>
                                            </p:tgtEl>
                                            <p:attrNameLst>
                                              <p:attrName>style.visibility</p:attrName>
                                            </p:attrNameLst>
                                          </p:cBhvr>
                                          <p:to>
                                            <p:strVal val="visible"/>
                                          </p:to>
                                        </p:set>
                                        <p:anim calcmode="lin" valueType="num">
                                          <p:cBhvr>
                                            <p:cTn id="98" dur="500" fill="hold"/>
                                            <p:tgtEl>
                                              <p:spTgt spid="74"/>
                                            </p:tgtEl>
                                            <p:attrNameLst>
                                              <p:attrName>ppt_w</p:attrName>
                                            </p:attrNameLst>
                                          </p:cBhvr>
                                          <p:tavLst>
                                            <p:tav tm="0">
                                              <p:val>
                                                <p:fltVal val="0"/>
                                              </p:val>
                                            </p:tav>
                                            <p:tav tm="100000">
                                              <p:val>
                                                <p:strVal val="#ppt_w"/>
                                              </p:val>
                                            </p:tav>
                                          </p:tavLst>
                                        </p:anim>
                                        <p:anim calcmode="lin" valueType="num">
                                          <p:cBhvr>
                                            <p:cTn id="99" dur="500" fill="hold"/>
                                            <p:tgtEl>
                                              <p:spTgt spid="74"/>
                                            </p:tgtEl>
                                            <p:attrNameLst>
                                              <p:attrName>ppt_h</p:attrName>
                                            </p:attrNameLst>
                                          </p:cBhvr>
                                          <p:tavLst>
                                            <p:tav tm="0">
                                              <p:val>
                                                <p:fltVal val="0"/>
                                              </p:val>
                                            </p:tav>
                                            <p:tav tm="100000">
                                              <p:val>
                                                <p:strVal val="#ppt_h"/>
                                              </p:val>
                                            </p:tav>
                                          </p:tavLst>
                                        </p:anim>
                                        <p:animEffect transition="in" filter="fade">
                                          <p:cBhvr>
                                            <p:cTn id="100" dur="500"/>
                                            <p:tgtEl>
                                              <p:spTgt spid="74"/>
                                            </p:tgtEl>
                                          </p:cBhvr>
                                        </p:animEffect>
                                      </p:childTnLst>
                                    </p:cTn>
                                  </p:par>
                                  <p:par>
                                    <p:cTn id="101" presetID="53" presetClass="entr" presetSubtype="16" fill="hold" grpId="0" nodeType="withEffect">
                                      <p:stCondLst>
                                        <p:cond delay="200"/>
                                      </p:stCondLst>
                                      <p:childTnLst>
                                        <p:set>
                                          <p:cBhvr>
                                            <p:cTn id="102" dur="1" fill="hold">
                                              <p:stCondLst>
                                                <p:cond delay="0"/>
                                              </p:stCondLst>
                                            </p:cTn>
                                            <p:tgtEl>
                                              <p:spTgt spid="77"/>
                                            </p:tgtEl>
                                            <p:attrNameLst>
                                              <p:attrName>style.visibility</p:attrName>
                                            </p:attrNameLst>
                                          </p:cBhvr>
                                          <p:to>
                                            <p:strVal val="visible"/>
                                          </p:to>
                                        </p:set>
                                        <p:anim calcmode="lin" valueType="num">
                                          <p:cBhvr>
                                            <p:cTn id="103" dur="500" fill="hold"/>
                                            <p:tgtEl>
                                              <p:spTgt spid="77"/>
                                            </p:tgtEl>
                                            <p:attrNameLst>
                                              <p:attrName>ppt_w</p:attrName>
                                            </p:attrNameLst>
                                          </p:cBhvr>
                                          <p:tavLst>
                                            <p:tav tm="0">
                                              <p:val>
                                                <p:fltVal val="0"/>
                                              </p:val>
                                            </p:tav>
                                            <p:tav tm="100000">
                                              <p:val>
                                                <p:strVal val="#ppt_w"/>
                                              </p:val>
                                            </p:tav>
                                          </p:tavLst>
                                        </p:anim>
                                        <p:anim calcmode="lin" valueType="num">
                                          <p:cBhvr>
                                            <p:cTn id="104" dur="500" fill="hold"/>
                                            <p:tgtEl>
                                              <p:spTgt spid="77"/>
                                            </p:tgtEl>
                                            <p:attrNameLst>
                                              <p:attrName>ppt_h</p:attrName>
                                            </p:attrNameLst>
                                          </p:cBhvr>
                                          <p:tavLst>
                                            <p:tav tm="0">
                                              <p:val>
                                                <p:fltVal val="0"/>
                                              </p:val>
                                            </p:tav>
                                            <p:tav tm="100000">
                                              <p:val>
                                                <p:strVal val="#ppt_h"/>
                                              </p:val>
                                            </p:tav>
                                          </p:tavLst>
                                        </p:anim>
                                        <p:animEffect transition="in" filter="fade">
                                          <p:cBhvr>
                                            <p:cTn id="105" dur="500"/>
                                            <p:tgtEl>
                                              <p:spTgt spid="77"/>
                                            </p:tgtEl>
                                          </p:cBhvr>
                                        </p:animEffect>
                                      </p:childTnLst>
                                    </p:cTn>
                                  </p:par>
                                  <p:par>
                                    <p:cTn id="106" presetID="53" presetClass="entr" presetSubtype="16" fill="hold" grpId="0" nodeType="withEffect">
                                      <p:stCondLst>
                                        <p:cond delay="0"/>
                                      </p:stCondLst>
                                      <p:childTnLst>
                                        <p:set>
                                          <p:cBhvr>
                                            <p:cTn id="107" dur="1" fill="hold">
                                              <p:stCondLst>
                                                <p:cond delay="0"/>
                                              </p:stCondLst>
                                            </p:cTn>
                                            <p:tgtEl>
                                              <p:spTgt spid="78"/>
                                            </p:tgtEl>
                                            <p:attrNameLst>
                                              <p:attrName>style.visibility</p:attrName>
                                            </p:attrNameLst>
                                          </p:cBhvr>
                                          <p:to>
                                            <p:strVal val="visible"/>
                                          </p:to>
                                        </p:set>
                                        <p:anim calcmode="lin" valueType="num">
                                          <p:cBhvr>
                                            <p:cTn id="108" dur="500" fill="hold"/>
                                            <p:tgtEl>
                                              <p:spTgt spid="78"/>
                                            </p:tgtEl>
                                            <p:attrNameLst>
                                              <p:attrName>ppt_w</p:attrName>
                                            </p:attrNameLst>
                                          </p:cBhvr>
                                          <p:tavLst>
                                            <p:tav tm="0">
                                              <p:val>
                                                <p:fltVal val="0"/>
                                              </p:val>
                                            </p:tav>
                                            <p:tav tm="100000">
                                              <p:val>
                                                <p:strVal val="#ppt_w"/>
                                              </p:val>
                                            </p:tav>
                                          </p:tavLst>
                                        </p:anim>
                                        <p:anim calcmode="lin" valueType="num">
                                          <p:cBhvr>
                                            <p:cTn id="109" dur="500" fill="hold"/>
                                            <p:tgtEl>
                                              <p:spTgt spid="78"/>
                                            </p:tgtEl>
                                            <p:attrNameLst>
                                              <p:attrName>ppt_h</p:attrName>
                                            </p:attrNameLst>
                                          </p:cBhvr>
                                          <p:tavLst>
                                            <p:tav tm="0">
                                              <p:val>
                                                <p:fltVal val="0"/>
                                              </p:val>
                                            </p:tav>
                                            <p:tav tm="100000">
                                              <p:val>
                                                <p:strVal val="#ppt_h"/>
                                              </p:val>
                                            </p:tav>
                                          </p:tavLst>
                                        </p:anim>
                                        <p:animEffect transition="in" filter="fade">
                                          <p:cBhvr>
                                            <p:cTn id="110" dur="500"/>
                                            <p:tgtEl>
                                              <p:spTgt spid="78"/>
                                            </p:tgtEl>
                                          </p:cBhvr>
                                        </p:animEffect>
                                      </p:childTnLst>
                                    </p:cTn>
                                  </p:par>
                                  <p:par>
                                    <p:cTn id="111" presetID="53" presetClass="entr" presetSubtype="16" fill="hold" nodeType="withEffect">
                                      <p:stCondLst>
                                        <p:cond delay="400"/>
                                      </p:stCondLst>
                                      <p:childTnLst>
                                        <p:set>
                                          <p:cBhvr>
                                            <p:cTn id="112" dur="1" fill="hold">
                                              <p:stCondLst>
                                                <p:cond delay="0"/>
                                              </p:stCondLst>
                                            </p:cTn>
                                            <p:tgtEl>
                                              <p:spTgt spid="79"/>
                                            </p:tgtEl>
                                            <p:attrNameLst>
                                              <p:attrName>style.visibility</p:attrName>
                                            </p:attrNameLst>
                                          </p:cBhvr>
                                          <p:to>
                                            <p:strVal val="visible"/>
                                          </p:to>
                                        </p:set>
                                        <p:anim calcmode="lin" valueType="num">
                                          <p:cBhvr>
                                            <p:cTn id="113" dur="500" fill="hold"/>
                                            <p:tgtEl>
                                              <p:spTgt spid="79"/>
                                            </p:tgtEl>
                                            <p:attrNameLst>
                                              <p:attrName>ppt_w</p:attrName>
                                            </p:attrNameLst>
                                          </p:cBhvr>
                                          <p:tavLst>
                                            <p:tav tm="0">
                                              <p:val>
                                                <p:fltVal val="0"/>
                                              </p:val>
                                            </p:tav>
                                            <p:tav tm="100000">
                                              <p:val>
                                                <p:strVal val="#ppt_w"/>
                                              </p:val>
                                            </p:tav>
                                          </p:tavLst>
                                        </p:anim>
                                        <p:anim calcmode="lin" valueType="num">
                                          <p:cBhvr>
                                            <p:cTn id="114" dur="500" fill="hold"/>
                                            <p:tgtEl>
                                              <p:spTgt spid="79"/>
                                            </p:tgtEl>
                                            <p:attrNameLst>
                                              <p:attrName>ppt_h</p:attrName>
                                            </p:attrNameLst>
                                          </p:cBhvr>
                                          <p:tavLst>
                                            <p:tav tm="0">
                                              <p:val>
                                                <p:fltVal val="0"/>
                                              </p:val>
                                            </p:tav>
                                            <p:tav tm="100000">
                                              <p:val>
                                                <p:strVal val="#ppt_h"/>
                                              </p:val>
                                            </p:tav>
                                          </p:tavLst>
                                        </p:anim>
                                        <p:animEffect transition="in" filter="fade">
                                          <p:cBhvr>
                                            <p:cTn id="115" dur="500"/>
                                            <p:tgtEl>
                                              <p:spTgt spid="79"/>
                                            </p:tgtEl>
                                          </p:cBhvr>
                                        </p:animEffect>
                                      </p:childTnLst>
                                    </p:cTn>
                                  </p:par>
                                  <p:par>
                                    <p:cTn id="116" presetID="53" presetClass="entr" presetSubtype="16" fill="hold" grpId="0" nodeType="withEffect">
                                      <p:stCondLst>
                                        <p:cond delay="400"/>
                                      </p:stCondLst>
                                      <p:childTnLst>
                                        <p:set>
                                          <p:cBhvr>
                                            <p:cTn id="117" dur="1" fill="hold">
                                              <p:stCondLst>
                                                <p:cond delay="0"/>
                                              </p:stCondLst>
                                            </p:cTn>
                                            <p:tgtEl>
                                              <p:spTgt spid="82"/>
                                            </p:tgtEl>
                                            <p:attrNameLst>
                                              <p:attrName>style.visibility</p:attrName>
                                            </p:attrNameLst>
                                          </p:cBhvr>
                                          <p:to>
                                            <p:strVal val="visible"/>
                                          </p:to>
                                        </p:set>
                                        <p:anim calcmode="lin" valueType="num">
                                          <p:cBhvr>
                                            <p:cTn id="118" dur="500" fill="hold"/>
                                            <p:tgtEl>
                                              <p:spTgt spid="82"/>
                                            </p:tgtEl>
                                            <p:attrNameLst>
                                              <p:attrName>ppt_w</p:attrName>
                                            </p:attrNameLst>
                                          </p:cBhvr>
                                          <p:tavLst>
                                            <p:tav tm="0">
                                              <p:val>
                                                <p:fltVal val="0"/>
                                              </p:val>
                                            </p:tav>
                                            <p:tav tm="100000">
                                              <p:val>
                                                <p:strVal val="#ppt_w"/>
                                              </p:val>
                                            </p:tav>
                                          </p:tavLst>
                                        </p:anim>
                                        <p:anim calcmode="lin" valueType="num">
                                          <p:cBhvr>
                                            <p:cTn id="119" dur="500" fill="hold"/>
                                            <p:tgtEl>
                                              <p:spTgt spid="82"/>
                                            </p:tgtEl>
                                            <p:attrNameLst>
                                              <p:attrName>ppt_h</p:attrName>
                                            </p:attrNameLst>
                                          </p:cBhvr>
                                          <p:tavLst>
                                            <p:tav tm="0">
                                              <p:val>
                                                <p:fltVal val="0"/>
                                              </p:val>
                                            </p:tav>
                                            <p:tav tm="100000">
                                              <p:val>
                                                <p:strVal val="#ppt_h"/>
                                              </p:val>
                                            </p:tav>
                                          </p:tavLst>
                                        </p:anim>
                                        <p:animEffect transition="in" filter="fade">
                                          <p:cBhvr>
                                            <p:cTn id="120" dur="500"/>
                                            <p:tgtEl>
                                              <p:spTgt spid="82"/>
                                            </p:tgtEl>
                                          </p:cBhvr>
                                        </p:animEffect>
                                      </p:childTnLst>
                                    </p:cTn>
                                  </p:par>
                                  <p:par>
                                    <p:cTn id="121" presetID="53" presetClass="entr" presetSubtype="16" fill="hold" grpId="0" nodeType="withEffect">
                                      <p:stCondLst>
                                        <p:cond delay="200"/>
                                      </p:stCondLst>
                                      <p:childTnLst>
                                        <p:set>
                                          <p:cBhvr>
                                            <p:cTn id="122" dur="1" fill="hold">
                                              <p:stCondLst>
                                                <p:cond delay="0"/>
                                              </p:stCondLst>
                                            </p:cTn>
                                            <p:tgtEl>
                                              <p:spTgt spid="83"/>
                                            </p:tgtEl>
                                            <p:attrNameLst>
                                              <p:attrName>style.visibility</p:attrName>
                                            </p:attrNameLst>
                                          </p:cBhvr>
                                          <p:to>
                                            <p:strVal val="visible"/>
                                          </p:to>
                                        </p:set>
                                        <p:anim calcmode="lin" valueType="num">
                                          <p:cBhvr>
                                            <p:cTn id="123" dur="500" fill="hold"/>
                                            <p:tgtEl>
                                              <p:spTgt spid="83"/>
                                            </p:tgtEl>
                                            <p:attrNameLst>
                                              <p:attrName>ppt_w</p:attrName>
                                            </p:attrNameLst>
                                          </p:cBhvr>
                                          <p:tavLst>
                                            <p:tav tm="0">
                                              <p:val>
                                                <p:fltVal val="0"/>
                                              </p:val>
                                            </p:tav>
                                            <p:tav tm="100000">
                                              <p:val>
                                                <p:strVal val="#ppt_w"/>
                                              </p:val>
                                            </p:tav>
                                          </p:tavLst>
                                        </p:anim>
                                        <p:anim calcmode="lin" valueType="num">
                                          <p:cBhvr>
                                            <p:cTn id="124" dur="500" fill="hold"/>
                                            <p:tgtEl>
                                              <p:spTgt spid="83"/>
                                            </p:tgtEl>
                                            <p:attrNameLst>
                                              <p:attrName>ppt_h</p:attrName>
                                            </p:attrNameLst>
                                          </p:cBhvr>
                                          <p:tavLst>
                                            <p:tav tm="0">
                                              <p:val>
                                                <p:fltVal val="0"/>
                                              </p:val>
                                            </p:tav>
                                            <p:tav tm="100000">
                                              <p:val>
                                                <p:strVal val="#ppt_h"/>
                                              </p:val>
                                            </p:tav>
                                          </p:tavLst>
                                        </p:anim>
                                        <p:animEffect transition="in" filter="fade">
                                          <p:cBhvr>
                                            <p:cTn id="125" dur="500"/>
                                            <p:tgtEl>
                                              <p:spTgt spid="83"/>
                                            </p:tgtEl>
                                          </p:cBhvr>
                                        </p:animEffect>
                                      </p:childTnLst>
                                    </p:cTn>
                                  </p:par>
                                  <p:par>
                                    <p:cTn id="126" presetID="53" presetClass="entr" presetSubtype="16" fill="hold" nodeType="withEffect">
                                      <p:stCondLst>
                                        <p:cond delay="400"/>
                                      </p:stCondLst>
                                      <p:childTnLst>
                                        <p:set>
                                          <p:cBhvr>
                                            <p:cTn id="127" dur="1" fill="hold">
                                              <p:stCondLst>
                                                <p:cond delay="0"/>
                                              </p:stCondLst>
                                            </p:cTn>
                                            <p:tgtEl>
                                              <p:spTgt spid="84"/>
                                            </p:tgtEl>
                                            <p:attrNameLst>
                                              <p:attrName>style.visibility</p:attrName>
                                            </p:attrNameLst>
                                          </p:cBhvr>
                                          <p:to>
                                            <p:strVal val="visible"/>
                                          </p:to>
                                        </p:set>
                                        <p:anim calcmode="lin" valueType="num">
                                          <p:cBhvr>
                                            <p:cTn id="128" dur="500" fill="hold"/>
                                            <p:tgtEl>
                                              <p:spTgt spid="84"/>
                                            </p:tgtEl>
                                            <p:attrNameLst>
                                              <p:attrName>ppt_w</p:attrName>
                                            </p:attrNameLst>
                                          </p:cBhvr>
                                          <p:tavLst>
                                            <p:tav tm="0">
                                              <p:val>
                                                <p:fltVal val="0"/>
                                              </p:val>
                                            </p:tav>
                                            <p:tav tm="100000">
                                              <p:val>
                                                <p:strVal val="#ppt_w"/>
                                              </p:val>
                                            </p:tav>
                                          </p:tavLst>
                                        </p:anim>
                                        <p:anim calcmode="lin" valueType="num">
                                          <p:cBhvr>
                                            <p:cTn id="129" dur="500" fill="hold"/>
                                            <p:tgtEl>
                                              <p:spTgt spid="84"/>
                                            </p:tgtEl>
                                            <p:attrNameLst>
                                              <p:attrName>ppt_h</p:attrName>
                                            </p:attrNameLst>
                                          </p:cBhvr>
                                          <p:tavLst>
                                            <p:tav tm="0">
                                              <p:val>
                                                <p:fltVal val="0"/>
                                              </p:val>
                                            </p:tav>
                                            <p:tav tm="100000">
                                              <p:val>
                                                <p:strVal val="#ppt_h"/>
                                              </p:val>
                                            </p:tav>
                                          </p:tavLst>
                                        </p:anim>
                                        <p:animEffect transition="in" filter="fade">
                                          <p:cBhvr>
                                            <p:cTn id="130" dur="500"/>
                                            <p:tgtEl>
                                              <p:spTgt spid="84"/>
                                            </p:tgtEl>
                                          </p:cBhvr>
                                        </p:animEffect>
                                      </p:childTnLst>
                                    </p:cTn>
                                  </p:par>
                                  <p:par>
                                    <p:cTn id="131" presetID="53" presetClass="entr" presetSubtype="16" fill="hold" grpId="0" nodeType="withEffect">
                                      <p:stCondLst>
                                        <p:cond delay="200"/>
                                      </p:stCondLst>
                                      <p:childTnLst>
                                        <p:set>
                                          <p:cBhvr>
                                            <p:cTn id="132" dur="1" fill="hold">
                                              <p:stCondLst>
                                                <p:cond delay="0"/>
                                              </p:stCondLst>
                                            </p:cTn>
                                            <p:tgtEl>
                                              <p:spTgt spid="87"/>
                                            </p:tgtEl>
                                            <p:attrNameLst>
                                              <p:attrName>style.visibility</p:attrName>
                                            </p:attrNameLst>
                                          </p:cBhvr>
                                          <p:to>
                                            <p:strVal val="visible"/>
                                          </p:to>
                                        </p:set>
                                        <p:anim calcmode="lin" valueType="num">
                                          <p:cBhvr>
                                            <p:cTn id="133" dur="500" fill="hold"/>
                                            <p:tgtEl>
                                              <p:spTgt spid="87"/>
                                            </p:tgtEl>
                                            <p:attrNameLst>
                                              <p:attrName>ppt_w</p:attrName>
                                            </p:attrNameLst>
                                          </p:cBhvr>
                                          <p:tavLst>
                                            <p:tav tm="0">
                                              <p:val>
                                                <p:fltVal val="0"/>
                                              </p:val>
                                            </p:tav>
                                            <p:tav tm="100000">
                                              <p:val>
                                                <p:strVal val="#ppt_w"/>
                                              </p:val>
                                            </p:tav>
                                          </p:tavLst>
                                        </p:anim>
                                        <p:anim calcmode="lin" valueType="num">
                                          <p:cBhvr>
                                            <p:cTn id="134" dur="500" fill="hold"/>
                                            <p:tgtEl>
                                              <p:spTgt spid="87"/>
                                            </p:tgtEl>
                                            <p:attrNameLst>
                                              <p:attrName>ppt_h</p:attrName>
                                            </p:attrNameLst>
                                          </p:cBhvr>
                                          <p:tavLst>
                                            <p:tav tm="0">
                                              <p:val>
                                                <p:fltVal val="0"/>
                                              </p:val>
                                            </p:tav>
                                            <p:tav tm="100000">
                                              <p:val>
                                                <p:strVal val="#ppt_h"/>
                                              </p:val>
                                            </p:tav>
                                          </p:tavLst>
                                        </p:anim>
                                        <p:animEffect transition="in" filter="fade">
                                          <p:cBhvr>
                                            <p:cTn id="135" dur="500"/>
                                            <p:tgtEl>
                                              <p:spTgt spid="87"/>
                                            </p:tgtEl>
                                          </p:cBhvr>
                                        </p:animEffect>
                                      </p:childTnLst>
                                    </p:cTn>
                                  </p:par>
                                </p:childTnLst>
                              </p:cTn>
                            </p:par>
                            <p:par>
                              <p:cTn id="136" fill="hold">
                                <p:stCondLst>
                                  <p:cond delay="4500"/>
                                </p:stCondLst>
                                <p:childTnLst>
                                  <p:par>
                                    <p:cTn id="137" presetID="10" presetClass="entr" presetSubtype="0" fill="hold" grpId="0" nodeType="afterEffect">
                                      <p:stCondLst>
                                        <p:cond delay="0"/>
                                      </p:stCondLst>
                                      <p:childTnLst>
                                        <p:set>
                                          <p:cBhvr>
                                            <p:cTn id="138" dur="1" fill="hold">
                                              <p:stCondLst>
                                                <p:cond delay="0"/>
                                              </p:stCondLst>
                                            </p:cTn>
                                            <p:tgtEl>
                                              <p:spTgt spid="88"/>
                                            </p:tgtEl>
                                            <p:attrNameLst>
                                              <p:attrName>style.visibility</p:attrName>
                                            </p:attrNameLst>
                                          </p:cBhvr>
                                          <p:to>
                                            <p:strVal val="visible"/>
                                          </p:to>
                                        </p:set>
                                        <p:animEffect transition="in" filter="fade">
                                          <p:cBhvr>
                                            <p:cTn id="139" dur="2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171" grpId="0"/>
          <p:bldP spid="58" grpId="0"/>
          <p:bldP spid="59" grpId="0"/>
          <p:bldP spid="60" grpId="0"/>
          <p:bldP spid="61" grpId="0"/>
          <p:bldP spid="62" grpId="0"/>
          <p:bldP spid="66" grpId="0" animBg="1"/>
          <p:bldP spid="67" grpId="0" animBg="1"/>
          <p:bldP spid="77" grpId="0" animBg="1"/>
          <p:bldP spid="78" grpId="0" animBg="1"/>
          <p:bldP spid="82" grpId="0" animBg="1"/>
          <p:bldP spid="83" grpId="0" animBg="1"/>
          <p:bldP spid="87" grpId="0" animBg="1"/>
          <p:bldP spid="88"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补救措施</a:t>
            </a:r>
          </a:p>
        </p:txBody>
      </p:sp>
      <p:sp>
        <p:nvSpPr>
          <p:cNvPr id="27" name="TextBox 26"/>
          <p:cNvSpPr txBox="1"/>
          <p:nvPr/>
        </p:nvSpPr>
        <p:spPr>
          <a:xfrm>
            <a:off x="2383836" y="267886"/>
            <a:ext cx="2185214" cy="338554"/>
          </a:xfrm>
          <a:prstGeom prst="rect">
            <a:avLst/>
          </a:prstGeom>
          <a:noFill/>
        </p:spPr>
        <p:txBody>
          <a:bodyPr wrap="none" rtlCol="0">
            <a:spAutoFit/>
          </a:bodyPr>
          <a:lstStyle/>
          <a:p>
            <a:pPr algn="ctr"/>
            <a:r>
              <a:rPr lang="en-US" altLang="zh-CN" sz="1600" dirty="0">
                <a:solidFill>
                  <a:srgbClr val="C00000"/>
                </a:solidFill>
                <a:latin typeface="Kozuka Gothic Pro R" pitchFamily="34" charset="-128"/>
                <a:ea typeface="Kozuka Gothic Pro R" pitchFamily="34" charset="-128"/>
              </a:rPr>
              <a:t>REMEDIAL MEASURES</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TextBox 170"/>
          <p:cNvSpPr txBox="1"/>
          <p:nvPr/>
        </p:nvSpPr>
        <p:spPr>
          <a:xfrm>
            <a:off x="709404" y="798263"/>
            <a:ext cx="7725192" cy="646331"/>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请您添加文字内容，内容详尽简要清晰足够表达标题，准确无误。添加文字内容，内容详尽简要清晰。请您添加</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文字内容，内容详尽简要清晰足够表达标题，准确无误。添加文字内容，内容详尽简要清晰。请您添加文字内容</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，内容详尽简要清晰足够表达标题，准确无误。添加文字内容，内容详尽简要清晰。</a:t>
            </a:r>
            <a:endParaRPr lang="en-US" altLang="zh-CN" sz="1200" dirty="0">
              <a:latin typeface="方正兰亭细黑_GBK_M" pitchFamily="2" charset="2"/>
              <a:ea typeface="方正兰亭细黑_GBK_M" pitchFamily="2" charset="2"/>
              <a:cs typeface="方正兰亭细黑_GBK_M" pitchFamily="2" charset="2"/>
            </a:endParaRPr>
          </a:p>
        </p:txBody>
      </p:sp>
      <p:grpSp>
        <p:nvGrpSpPr>
          <p:cNvPr id="88" name="组合 87"/>
          <p:cNvGrpSpPr/>
          <p:nvPr/>
        </p:nvGrpSpPr>
        <p:grpSpPr>
          <a:xfrm>
            <a:off x="6709236" y="1894300"/>
            <a:ext cx="1200324" cy="1200324"/>
            <a:chOff x="6709236" y="1850758"/>
            <a:chExt cx="1200324" cy="1200324"/>
          </a:xfrm>
        </p:grpSpPr>
        <p:grpSp>
          <p:nvGrpSpPr>
            <p:cNvPr id="89" name="组合 88"/>
            <p:cNvGrpSpPr/>
            <p:nvPr/>
          </p:nvGrpSpPr>
          <p:grpSpPr>
            <a:xfrm>
              <a:off x="6709236" y="1850758"/>
              <a:ext cx="1200324" cy="1200324"/>
              <a:chOff x="304800" y="673100"/>
              <a:chExt cx="4000500" cy="4000500"/>
            </a:xfrm>
            <a:effectLst>
              <a:outerShdw blurRad="444500" dist="254000" dir="8100000" algn="tr" rotWithShape="0">
                <a:prstClr val="black">
                  <a:alpha val="50000"/>
                </a:prstClr>
              </a:outerShdw>
            </a:effectLst>
          </p:grpSpPr>
          <p:sp>
            <p:nvSpPr>
              <p:cNvPr id="91" name="同心圆 9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椭圆 91"/>
              <p:cNvSpPr/>
              <p:nvPr/>
            </p:nvSpPr>
            <p:spPr>
              <a:xfrm>
                <a:off x="392111" y="760411"/>
                <a:ext cx="3825872" cy="382587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0" name="TextBox 89"/>
            <p:cNvSpPr txBox="1"/>
            <p:nvPr/>
          </p:nvSpPr>
          <p:spPr>
            <a:xfrm>
              <a:off x="6947760" y="2297031"/>
              <a:ext cx="723275" cy="307777"/>
            </a:xfrm>
            <a:prstGeom prst="rect">
              <a:avLst/>
            </a:prstGeom>
            <a:noFill/>
          </p:spPr>
          <p:txBody>
            <a:bodyPr wrap="none" rtlCol="0">
              <a:spAutoFit/>
            </a:bodyPr>
            <a:lstStyle/>
            <a:p>
              <a:r>
                <a:rPr lang="zh-CN" altLang="en-US" sz="1400" dirty="0">
                  <a:solidFill>
                    <a:srgbClr val="C00000"/>
                  </a:solidFill>
                  <a:latin typeface="方正兰亭细黑_GBK" pitchFamily="2" charset="-122"/>
                  <a:ea typeface="方正兰亭细黑_GBK" pitchFamily="2" charset="-122"/>
                </a:rPr>
                <a:t>措施四</a:t>
              </a:r>
            </a:p>
          </p:txBody>
        </p:sp>
      </p:grpSp>
      <p:grpSp>
        <p:nvGrpSpPr>
          <p:cNvPr id="93" name="组合 92"/>
          <p:cNvGrpSpPr/>
          <p:nvPr/>
        </p:nvGrpSpPr>
        <p:grpSpPr>
          <a:xfrm>
            <a:off x="1225509" y="1879832"/>
            <a:ext cx="1200324" cy="1200324"/>
            <a:chOff x="1225509" y="1836290"/>
            <a:chExt cx="1200324" cy="1200324"/>
          </a:xfrm>
        </p:grpSpPr>
        <p:grpSp>
          <p:nvGrpSpPr>
            <p:cNvPr id="95" name="组合 94"/>
            <p:cNvGrpSpPr/>
            <p:nvPr/>
          </p:nvGrpSpPr>
          <p:grpSpPr>
            <a:xfrm>
              <a:off x="1225509" y="1836290"/>
              <a:ext cx="1200324" cy="1200324"/>
              <a:chOff x="304800" y="673100"/>
              <a:chExt cx="4000500" cy="4000500"/>
            </a:xfrm>
            <a:effectLst>
              <a:outerShdw blurRad="444500" dist="254000" dir="8100000" algn="tr" rotWithShape="0">
                <a:prstClr val="black">
                  <a:alpha val="50000"/>
                </a:prstClr>
              </a:outerShdw>
            </a:effectLst>
          </p:grpSpPr>
          <p:sp>
            <p:nvSpPr>
              <p:cNvPr id="97" name="同心圆 9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8" name="椭圆 97"/>
              <p:cNvSpPr/>
              <p:nvPr/>
            </p:nvSpPr>
            <p:spPr>
              <a:xfrm>
                <a:off x="392111" y="760411"/>
                <a:ext cx="3825872" cy="382587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6" name="TextBox 95"/>
            <p:cNvSpPr txBox="1"/>
            <p:nvPr/>
          </p:nvSpPr>
          <p:spPr>
            <a:xfrm>
              <a:off x="1464033" y="2282563"/>
              <a:ext cx="723275" cy="307777"/>
            </a:xfrm>
            <a:prstGeom prst="rect">
              <a:avLst/>
            </a:prstGeom>
            <a:noFill/>
          </p:spPr>
          <p:txBody>
            <a:bodyPr wrap="none" rtlCol="0">
              <a:spAutoFit/>
            </a:bodyPr>
            <a:lstStyle/>
            <a:p>
              <a:r>
                <a:rPr lang="zh-CN" altLang="en-US" sz="1400" dirty="0">
                  <a:solidFill>
                    <a:srgbClr val="C00000"/>
                  </a:solidFill>
                  <a:latin typeface="方正兰亭细黑_GBK" pitchFamily="2" charset="-122"/>
                  <a:ea typeface="方正兰亭细黑_GBK" pitchFamily="2" charset="-122"/>
                </a:rPr>
                <a:t>措施四</a:t>
              </a:r>
            </a:p>
          </p:txBody>
        </p:sp>
      </p:grpSp>
      <p:grpSp>
        <p:nvGrpSpPr>
          <p:cNvPr id="99" name="组合 98"/>
          <p:cNvGrpSpPr/>
          <p:nvPr/>
        </p:nvGrpSpPr>
        <p:grpSpPr>
          <a:xfrm>
            <a:off x="5234214" y="2096862"/>
            <a:ext cx="1668414" cy="1668414"/>
            <a:chOff x="5234214" y="2053320"/>
            <a:chExt cx="1668414" cy="1668414"/>
          </a:xfrm>
        </p:grpSpPr>
        <p:grpSp>
          <p:nvGrpSpPr>
            <p:cNvPr id="100" name="组合 99"/>
            <p:cNvGrpSpPr/>
            <p:nvPr/>
          </p:nvGrpSpPr>
          <p:grpSpPr>
            <a:xfrm>
              <a:off x="5234214" y="2053320"/>
              <a:ext cx="1668414" cy="1668414"/>
              <a:chOff x="304800" y="673100"/>
              <a:chExt cx="4000500" cy="4000500"/>
            </a:xfrm>
            <a:effectLst>
              <a:outerShdw blurRad="444500" dist="254000" dir="8100000" algn="tr" rotWithShape="0">
                <a:prstClr val="black">
                  <a:alpha val="50000"/>
                </a:prstClr>
              </a:outerShdw>
            </a:effectLst>
          </p:grpSpPr>
          <p:sp>
            <p:nvSpPr>
              <p:cNvPr id="102" name="同心圆 10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3" name="椭圆 10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TextBox 100"/>
            <p:cNvSpPr txBox="1"/>
            <p:nvPr/>
          </p:nvSpPr>
          <p:spPr>
            <a:xfrm>
              <a:off x="5591368" y="2687472"/>
              <a:ext cx="954107" cy="400110"/>
            </a:xfrm>
            <a:prstGeom prst="rect">
              <a:avLst/>
            </a:prstGeom>
            <a:noFill/>
          </p:spPr>
          <p:txBody>
            <a:bodyPr wrap="none" rtlCol="0">
              <a:spAutoFit/>
            </a:bodyPr>
            <a:lstStyle/>
            <a:p>
              <a:r>
                <a:rPr lang="zh-CN" altLang="en-US" sz="2000" dirty="0">
                  <a:solidFill>
                    <a:srgbClr val="C00000"/>
                  </a:solidFill>
                  <a:latin typeface="方正兰亭细黑_GBK" pitchFamily="2" charset="-122"/>
                  <a:ea typeface="方正兰亭细黑_GBK" pitchFamily="2" charset="-122"/>
                </a:rPr>
                <a:t>措施三</a:t>
              </a:r>
            </a:p>
          </p:txBody>
        </p:sp>
      </p:grpSp>
      <p:grpSp>
        <p:nvGrpSpPr>
          <p:cNvPr id="104" name="组合 103"/>
          <p:cNvGrpSpPr/>
          <p:nvPr/>
        </p:nvGrpSpPr>
        <p:grpSpPr>
          <a:xfrm>
            <a:off x="2198327" y="2090113"/>
            <a:ext cx="1668414" cy="1668414"/>
            <a:chOff x="2198327" y="2046571"/>
            <a:chExt cx="1668414" cy="1668414"/>
          </a:xfrm>
        </p:grpSpPr>
        <p:grpSp>
          <p:nvGrpSpPr>
            <p:cNvPr id="105" name="组合 104"/>
            <p:cNvGrpSpPr/>
            <p:nvPr/>
          </p:nvGrpSpPr>
          <p:grpSpPr>
            <a:xfrm>
              <a:off x="2198327" y="2046571"/>
              <a:ext cx="1668414" cy="1668414"/>
              <a:chOff x="304800" y="673100"/>
              <a:chExt cx="4000500" cy="4000500"/>
            </a:xfrm>
            <a:effectLst>
              <a:outerShdw blurRad="444500" dist="254000" dir="8100000" algn="tr" rotWithShape="0">
                <a:prstClr val="black">
                  <a:alpha val="50000"/>
                </a:prstClr>
              </a:outerShdw>
            </a:effectLst>
          </p:grpSpPr>
          <p:sp>
            <p:nvSpPr>
              <p:cNvPr id="107" name="同心圆 10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8" name="椭圆 10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6" name="TextBox 105"/>
            <p:cNvSpPr txBox="1"/>
            <p:nvPr/>
          </p:nvSpPr>
          <p:spPr>
            <a:xfrm>
              <a:off x="2555481" y="2680723"/>
              <a:ext cx="954107" cy="400110"/>
            </a:xfrm>
            <a:prstGeom prst="rect">
              <a:avLst/>
            </a:prstGeom>
            <a:noFill/>
          </p:spPr>
          <p:txBody>
            <a:bodyPr wrap="none" rtlCol="0">
              <a:spAutoFit/>
            </a:bodyPr>
            <a:lstStyle/>
            <a:p>
              <a:r>
                <a:rPr lang="zh-CN" altLang="en-US" sz="2000" dirty="0">
                  <a:solidFill>
                    <a:srgbClr val="C00000"/>
                  </a:solidFill>
                  <a:latin typeface="方正兰亭细黑_GBK" pitchFamily="2" charset="-122"/>
                  <a:ea typeface="方正兰亭细黑_GBK" pitchFamily="2" charset="-122"/>
                </a:rPr>
                <a:t>措施二</a:t>
              </a:r>
            </a:p>
          </p:txBody>
        </p:sp>
      </p:grpSp>
      <p:grpSp>
        <p:nvGrpSpPr>
          <p:cNvPr id="109" name="组合 108"/>
          <p:cNvGrpSpPr/>
          <p:nvPr/>
        </p:nvGrpSpPr>
        <p:grpSpPr>
          <a:xfrm>
            <a:off x="3481448" y="2381591"/>
            <a:ext cx="2181104" cy="2181104"/>
            <a:chOff x="3481448" y="2338049"/>
            <a:chExt cx="2181104" cy="2181104"/>
          </a:xfrm>
        </p:grpSpPr>
        <p:grpSp>
          <p:nvGrpSpPr>
            <p:cNvPr id="110" name="组合 109"/>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112" name="同心圆 1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3" name="椭圆 112"/>
              <p:cNvSpPr/>
              <p:nvPr/>
            </p:nvSpPr>
            <p:spPr>
              <a:xfrm>
                <a:off x="392112" y="760412"/>
                <a:ext cx="3825873"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1" name="TextBox 110"/>
            <p:cNvSpPr txBox="1"/>
            <p:nvPr/>
          </p:nvSpPr>
          <p:spPr>
            <a:xfrm>
              <a:off x="3941057" y="3166990"/>
              <a:ext cx="1261884" cy="523220"/>
            </a:xfrm>
            <a:prstGeom prst="rect">
              <a:avLst/>
            </a:prstGeom>
            <a:noFill/>
          </p:spPr>
          <p:txBody>
            <a:bodyPr wrap="none" rtlCol="0">
              <a:spAutoFit/>
            </a:bodyPr>
            <a:lstStyle/>
            <a:p>
              <a:r>
                <a:rPr lang="zh-CN" altLang="en-US" sz="2800" dirty="0">
                  <a:solidFill>
                    <a:srgbClr val="C00000"/>
                  </a:solidFill>
                  <a:latin typeface="方正兰亭细黑_GBK" pitchFamily="2" charset="-122"/>
                  <a:ea typeface="方正兰亭细黑_GBK" pitchFamily="2" charset="-122"/>
                </a:rPr>
                <a:t>措施一</a:t>
              </a:r>
            </a:p>
          </p:txBody>
        </p:sp>
      </p:grpSp>
      <p:sp>
        <p:nvSpPr>
          <p:cNvPr id="114" name="TextBox 113"/>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2516619677"/>
      </p:ext>
    </p:extLst>
  </p:cSld>
  <p:clrMapOvr>
    <a:masterClrMapping/>
  </p:clrMapOvr>
  <p:transition spd="slow">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8" presetClass="entr" presetSubtype="3" fill="hold" grpId="0" nodeType="afterEffect">
                                      <p:stCondLst>
                                        <p:cond delay="0"/>
                                      </p:stCondLst>
                                      <p:childTnLst>
                                        <p:set>
                                          <p:cBhvr>
                                            <p:cTn id="27" dur="1" fill="hold">
                                              <p:stCondLst>
                                                <p:cond delay="0"/>
                                              </p:stCondLst>
                                            </p:cTn>
                                            <p:tgtEl>
                                              <p:spTgt spid="171"/>
                                            </p:tgtEl>
                                            <p:attrNameLst>
                                              <p:attrName>style.visibility</p:attrName>
                                            </p:attrNameLst>
                                          </p:cBhvr>
                                          <p:to>
                                            <p:strVal val="visible"/>
                                          </p:to>
                                        </p:set>
                                        <p:animEffect transition="in" filter="strips(upRight)">
                                          <p:cBhvr>
                                            <p:cTn id="28" dur="500"/>
                                            <p:tgtEl>
                                              <p:spTgt spid="171"/>
                                            </p:tgtEl>
                                          </p:cBhvr>
                                        </p:animEffect>
                                      </p:childTnLst>
                                    </p:cTn>
                                  </p:par>
                                </p:childTnLst>
                              </p:cTn>
                            </p:par>
                            <p:par>
                              <p:cTn id="29" fill="hold">
                                <p:stCondLst>
                                  <p:cond delay="1600"/>
                                </p:stCondLst>
                                <p:childTnLst>
                                  <p:par>
                                    <p:cTn id="30" presetID="2" presetClass="entr" presetSubtype="1" fill="hold" nodeType="afterEffect" p14:presetBounceEnd="40000">
                                      <p:stCondLst>
                                        <p:cond delay="0"/>
                                      </p:stCondLst>
                                      <p:childTnLst>
                                        <p:set>
                                          <p:cBhvr>
                                            <p:cTn id="31" dur="1" fill="hold">
                                              <p:stCondLst>
                                                <p:cond delay="0"/>
                                              </p:stCondLst>
                                            </p:cTn>
                                            <p:tgtEl>
                                              <p:spTgt spid="109"/>
                                            </p:tgtEl>
                                            <p:attrNameLst>
                                              <p:attrName>style.visibility</p:attrName>
                                            </p:attrNameLst>
                                          </p:cBhvr>
                                          <p:to>
                                            <p:strVal val="visible"/>
                                          </p:to>
                                        </p:set>
                                        <p:anim calcmode="lin" valueType="num" p14:bounceEnd="40000">
                                          <p:cBhvr additive="base">
                                            <p:cTn id="32" dur="500" fill="hold"/>
                                            <p:tgtEl>
                                              <p:spTgt spid="109"/>
                                            </p:tgtEl>
                                            <p:attrNameLst>
                                              <p:attrName>ppt_x</p:attrName>
                                            </p:attrNameLst>
                                          </p:cBhvr>
                                          <p:tavLst>
                                            <p:tav tm="0">
                                              <p:val>
                                                <p:strVal val="#ppt_x"/>
                                              </p:val>
                                            </p:tav>
                                            <p:tav tm="100000">
                                              <p:val>
                                                <p:strVal val="#ppt_x"/>
                                              </p:val>
                                            </p:tav>
                                          </p:tavLst>
                                        </p:anim>
                                        <p:anim calcmode="lin" valueType="num" p14:bounceEnd="40000">
                                          <p:cBhvr additive="base">
                                            <p:cTn id="33" dur="500" fill="hold"/>
                                            <p:tgtEl>
                                              <p:spTgt spid="109"/>
                                            </p:tgtEl>
                                            <p:attrNameLst>
                                              <p:attrName>ppt_y</p:attrName>
                                            </p:attrNameLst>
                                          </p:cBhvr>
                                          <p:tavLst>
                                            <p:tav tm="0">
                                              <p:val>
                                                <p:strVal val="0-#ppt_h/2"/>
                                              </p:val>
                                            </p:tav>
                                            <p:tav tm="100000">
                                              <p:val>
                                                <p:strVal val="#ppt_y"/>
                                              </p:val>
                                            </p:tav>
                                          </p:tavLst>
                                        </p:anim>
                                      </p:childTnLst>
                                    </p:cTn>
                                  </p:par>
                                </p:childTnLst>
                              </p:cTn>
                            </p:par>
                            <p:par>
                              <p:cTn id="34" fill="hold">
                                <p:stCondLst>
                                  <p:cond delay="2100"/>
                                </p:stCondLst>
                                <p:childTnLst>
                                  <p:par>
                                    <p:cTn id="35" presetID="2" presetClass="entr" presetSubtype="1" fill="hold" nodeType="afterEffect" p14:presetBounceEnd="40000">
                                      <p:stCondLst>
                                        <p:cond delay="0"/>
                                      </p:stCondLst>
                                      <p:childTnLst>
                                        <p:set>
                                          <p:cBhvr>
                                            <p:cTn id="36" dur="1" fill="hold">
                                              <p:stCondLst>
                                                <p:cond delay="0"/>
                                              </p:stCondLst>
                                            </p:cTn>
                                            <p:tgtEl>
                                              <p:spTgt spid="104"/>
                                            </p:tgtEl>
                                            <p:attrNameLst>
                                              <p:attrName>style.visibility</p:attrName>
                                            </p:attrNameLst>
                                          </p:cBhvr>
                                          <p:to>
                                            <p:strVal val="visible"/>
                                          </p:to>
                                        </p:set>
                                        <p:anim calcmode="lin" valueType="num" p14:bounceEnd="40000">
                                          <p:cBhvr additive="base">
                                            <p:cTn id="37" dur="500" fill="hold"/>
                                            <p:tgtEl>
                                              <p:spTgt spid="104"/>
                                            </p:tgtEl>
                                            <p:attrNameLst>
                                              <p:attrName>ppt_x</p:attrName>
                                            </p:attrNameLst>
                                          </p:cBhvr>
                                          <p:tavLst>
                                            <p:tav tm="0">
                                              <p:val>
                                                <p:strVal val="#ppt_x"/>
                                              </p:val>
                                            </p:tav>
                                            <p:tav tm="100000">
                                              <p:val>
                                                <p:strVal val="#ppt_x"/>
                                              </p:val>
                                            </p:tav>
                                          </p:tavLst>
                                        </p:anim>
                                        <p:anim calcmode="lin" valueType="num" p14:bounceEnd="40000">
                                          <p:cBhvr additive="base">
                                            <p:cTn id="38" dur="500" fill="hold"/>
                                            <p:tgtEl>
                                              <p:spTgt spid="104"/>
                                            </p:tgtEl>
                                            <p:attrNameLst>
                                              <p:attrName>ppt_y</p:attrName>
                                            </p:attrNameLst>
                                          </p:cBhvr>
                                          <p:tavLst>
                                            <p:tav tm="0">
                                              <p:val>
                                                <p:strVal val="0-#ppt_h/2"/>
                                              </p:val>
                                            </p:tav>
                                            <p:tav tm="100000">
                                              <p:val>
                                                <p:strVal val="#ppt_y"/>
                                              </p:val>
                                            </p:tav>
                                          </p:tavLst>
                                        </p:anim>
                                      </p:childTnLst>
                                    </p:cTn>
                                  </p:par>
                                  <p:par>
                                    <p:cTn id="39" presetID="2" presetClass="entr" presetSubtype="1" fill="hold" nodeType="withEffect" p14:presetBounceEnd="40000">
                                      <p:stCondLst>
                                        <p:cond delay="0"/>
                                      </p:stCondLst>
                                      <p:childTnLst>
                                        <p:set>
                                          <p:cBhvr>
                                            <p:cTn id="40" dur="1" fill="hold">
                                              <p:stCondLst>
                                                <p:cond delay="0"/>
                                              </p:stCondLst>
                                            </p:cTn>
                                            <p:tgtEl>
                                              <p:spTgt spid="99"/>
                                            </p:tgtEl>
                                            <p:attrNameLst>
                                              <p:attrName>style.visibility</p:attrName>
                                            </p:attrNameLst>
                                          </p:cBhvr>
                                          <p:to>
                                            <p:strVal val="visible"/>
                                          </p:to>
                                        </p:set>
                                        <p:anim calcmode="lin" valueType="num" p14:bounceEnd="40000">
                                          <p:cBhvr additive="base">
                                            <p:cTn id="41" dur="500" fill="hold"/>
                                            <p:tgtEl>
                                              <p:spTgt spid="99"/>
                                            </p:tgtEl>
                                            <p:attrNameLst>
                                              <p:attrName>ppt_x</p:attrName>
                                            </p:attrNameLst>
                                          </p:cBhvr>
                                          <p:tavLst>
                                            <p:tav tm="0">
                                              <p:val>
                                                <p:strVal val="#ppt_x"/>
                                              </p:val>
                                            </p:tav>
                                            <p:tav tm="100000">
                                              <p:val>
                                                <p:strVal val="#ppt_x"/>
                                              </p:val>
                                            </p:tav>
                                          </p:tavLst>
                                        </p:anim>
                                        <p:anim calcmode="lin" valueType="num" p14:bounceEnd="40000">
                                          <p:cBhvr additive="base">
                                            <p:cTn id="42" dur="500" fill="hold"/>
                                            <p:tgtEl>
                                              <p:spTgt spid="99"/>
                                            </p:tgtEl>
                                            <p:attrNameLst>
                                              <p:attrName>ppt_y</p:attrName>
                                            </p:attrNameLst>
                                          </p:cBhvr>
                                          <p:tavLst>
                                            <p:tav tm="0">
                                              <p:val>
                                                <p:strVal val="0-#ppt_h/2"/>
                                              </p:val>
                                            </p:tav>
                                            <p:tav tm="100000">
                                              <p:val>
                                                <p:strVal val="#ppt_y"/>
                                              </p:val>
                                            </p:tav>
                                          </p:tavLst>
                                        </p:anim>
                                      </p:childTnLst>
                                    </p:cTn>
                                  </p:par>
                                </p:childTnLst>
                              </p:cTn>
                            </p:par>
                            <p:par>
                              <p:cTn id="43" fill="hold">
                                <p:stCondLst>
                                  <p:cond delay="2600"/>
                                </p:stCondLst>
                                <p:childTnLst>
                                  <p:par>
                                    <p:cTn id="44" presetID="2" presetClass="entr" presetSubtype="1" fill="hold" nodeType="afterEffect" p14:presetBounceEnd="40000">
                                      <p:stCondLst>
                                        <p:cond delay="0"/>
                                      </p:stCondLst>
                                      <p:childTnLst>
                                        <p:set>
                                          <p:cBhvr>
                                            <p:cTn id="45" dur="1" fill="hold">
                                              <p:stCondLst>
                                                <p:cond delay="0"/>
                                              </p:stCondLst>
                                            </p:cTn>
                                            <p:tgtEl>
                                              <p:spTgt spid="88"/>
                                            </p:tgtEl>
                                            <p:attrNameLst>
                                              <p:attrName>style.visibility</p:attrName>
                                            </p:attrNameLst>
                                          </p:cBhvr>
                                          <p:to>
                                            <p:strVal val="visible"/>
                                          </p:to>
                                        </p:set>
                                        <p:anim calcmode="lin" valueType="num" p14:bounceEnd="40000">
                                          <p:cBhvr additive="base">
                                            <p:cTn id="46" dur="500" fill="hold"/>
                                            <p:tgtEl>
                                              <p:spTgt spid="88"/>
                                            </p:tgtEl>
                                            <p:attrNameLst>
                                              <p:attrName>ppt_x</p:attrName>
                                            </p:attrNameLst>
                                          </p:cBhvr>
                                          <p:tavLst>
                                            <p:tav tm="0">
                                              <p:val>
                                                <p:strVal val="#ppt_x"/>
                                              </p:val>
                                            </p:tav>
                                            <p:tav tm="100000">
                                              <p:val>
                                                <p:strVal val="#ppt_x"/>
                                              </p:val>
                                            </p:tav>
                                          </p:tavLst>
                                        </p:anim>
                                        <p:anim calcmode="lin" valueType="num" p14:bounceEnd="40000">
                                          <p:cBhvr additive="base">
                                            <p:cTn id="47" dur="500" fill="hold"/>
                                            <p:tgtEl>
                                              <p:spTgt spid="88"/>
                                            </p:tgtEl>
                                            <p:attrNameLst>
                                              <p:attrName>ppt_y</p:attrName>
                                            </p:attrNameLst>
                                          </p:cBhvr>
                                          <p:tavLst>
                                            <p:tav tm="0">
                                              <p:val>
                                                <p:strVal val="0-#ppt_h/2"/>
                                              </p:val>
                                            </p:tav>
                                            <p:tav tm="100000">
                                              <p:val>
                                                <p:strVal val="#ppt_y"/>
                                              </p:val>
                                            </p:tav>
                                          </p:tavLst>
                                        </p:anim>
                                      </p:childTnLst>
                                    </p:cTn>
                                  </p:par>
                                  <p:par>
                                    <p:cTn id="48" presetID="2" presetClass="entr" presetSubtype="1" fill="hold" nodeType="withEffect" p14:presetBounceEnd="40000">
                                      <p:stCondLst>
                                        <p:cond delay="0"/>
                                      </p:stCondLst>
                                      <p:childTnLst>
                                        <p:set>
                                          <p:cBhvr>
                                            <p:cTn id="49" dur="1" fill="hold">
                                              <p:stCondLst>
                                                <p:cond delay="0"/>
                                              </p:stCondLst>
                                            </p:cTn>
                                            <p:tgtEl>
                                              <p:spTgt spid="93"/>
                                            </p:tgtEl>
                                            <p:attrNameLst>
                                              <p:attrName>style.visibility</p:attrName>
                                            </p:attrNameLst>
                                          </p:cBhvr>
                                          <p:to>
                                            <p:strVal val="visible"/>
                                          </p:to>
                                        </p:set>
                                        <p:anim calcmode="lin" valueType="num" p14:bounceEnd="40000">
                                          <p:cBhvr additive="base">
                                            <p:cTn id="50" dur="500" fill="hold"/>
                                            <p:tgtEl>
                                              <p:spTgt spid="93"/>
                                            </p:tgtEl>
                                            <p:attrNameLst>
                                              <p:attrName>ppt_x</p:attrName>
                                            </p:attrNameLst>
                                          </p:cBhvr>
                                          <p:tavLst>
                                            <p:tav tm="0">
                                              <p:val>
                                                <p:strVal val="#ppt_x"/>
                                              </p:val>
                                            </p:tav>
                                            <p:tav tm="100000">
                                              <p:val>
                                                <p:strVal val="#ppt_x"/>
                                              </p:val>
                                            </p:tav>
                                          </p:tavLst>
                                        </p:anim>
                                        <p:anim calcmode="lin" valueType="num" p14:bounceEnd="40000">
                                          <p:cBhvr additive="base">
                                            <p:cTn id="51" dur="500" fill="hold"/>
                                            <p:tgtEl>
                                              <p:spTgt spid="93"/>
                                            </p:tgtEl>
                                            <p:attrNameLst>
                                              <p:attrName>ppt_y</p:attrName>
                                            </p:attrNameLst>
                                          </p:cBhvr>
                                          <p:tavLst>
                                            <p:tav tm="0">
                                              <p:val>
                                                <p:strVal val="0-#ppt_h/2"/>
                                              </p:val>
                                            </p:tav>
                                            <p:tav tm="100000">
                                              <p:val>
                                                <p:strVal val="#ppt_y"/>
                                              </p:val>
                                            </p:tav>
                                          </p:tavLst>
                                        </p:anim>
                                      </p:childTnLst>
                                    </p:cTn>
                                  </p:par>
                                </p:childTnLst>
                              </p:cTn>
                            </p:par>
                            <p:par>
                              <p:cTn id="52" fill="hold">
                                <p:stCondLst>
                                  <p:cond delay="3100"/>
                                </p:stCondLst>
                                <p:childTnLst>
                                  <p:par>
                                    <p:cTn id="53" presetID="10" presetClass="entr" presetSubtype="0" fill="hold" grpId="0" nodeType="after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2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171" grpId="0"/>
          <p:bldP spid="1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8" presetClass="entr" presetSubtype="3" fill="hold" grpId="0" nodeType="afterEffect">
                                      <p:stCondLst>
                                        <p:cond delay="0"/>
                                      </p:stCondLst>
                                      <p:childTnLst>
                                        <p:set>
                                          <p:cBhvr>
                                            <p:cTn id="27" dur="1" fill="hold">
                                              <p:stCondLst>
                                                <p:cond delay="0"/>
                                              </p:stCondLst>
                                            </p:cTn>
                                            <p:tgtEl>
                                              <p:spTgt spid="171"/>
                                            </p:tgtEl>
                                            <p:attrNameLst>
                                              <p:attrName>style.visibility</p:attrName>
                                            </p:attrNameLst>
                                          </p:cBhvr>
                                          <p:to>
                                            <p:strVal val="visible"/>
                                          </p:to>
                                        </p:set>
                                        <p:animEffect transition="in" filter="strips(upRight)">
                                          <p:cBhvr>
                                            <p:cTn id="28" dur="500"/>
                                            <p:tgtEl>
                                              <p:spTgt spid="171"/>
                                            </p:tgtEl>
                                          </p:cBhvr>
                                        </p:animEffect>
                                      </p:childTnLst>
                                    </p:cTn>
                                  </p:par>
                                </p:childTnLst>
                              </p:cTn>
                            </p:par>
                            <p:par>
                              <p:cTn id="29" fill="hold">
                                <p:stCondLst>
                                  <p:cond delay="1600"/>
                                </p:stCondLst>
                                <p:childTnLst>
                                  <p:par>
                                    <p:cTn id="30" presetID="2" presetClass="entr" presetSubtype="1" fill="hold" nodeType="afterEffect">
                                      <p:stCondLst>
                                        <p:cond delay="0"/>
                                      </p:stCondLst>
                                      <p:childTnLst>
                                        <p:set>
                                          <p:cBhvr>
                                            <p:cTn id="31" dur="1" fill="hold">
                                              <p:stCondLst>
                                                <p:cond delay="0"/>
                                              </p:stCondLst>
                                            </p:cTn>
                                            <p:tgtEl>
                                              <p:spTgt spid="109"/>
                                            </p:tgtEl>
                                            <p:attrNameLst>
                                              <p:attrName>style.visibility</p:attrName>
                                            </p:attrNameLst>
                                          </p:cBhvr>
                                          <p:to>
                                            <p:strVal val="visible"/>
                                          </p:to>
                                        </p:set>
                                        <p:anim calcmode="lin" valueType="num">
                                          <p:cBhvr additive="base">
                                            <p:cTn id="32" dur="500" fill="hold"/>
                                            <p:tgtEl>
                                              <p:spTgt spid="109"/>
                                            </p:tgtEl>
                                            <p:attrNameLst>
                                              <p:attrName>ppt_x</p:attrName>
                                            </p:attrNameLst>
                                          </p:cBhvr>
                                          <p:tavLst>
                                            <p:tav tm="0">
                                              <p:val>
                                                <p:strVal val="#ppt_x"/>
                                              </p:val>
                                            </p:tav>
                                            <p:tav tm="100000">
                                              <p:val>
                                                <p:strVal val="#ppt_x"/>
                                              </p:val>
                                            </p:tav>
                                          </p:tavLst>
                                        </p:anim>
                                        <p:anim calcmode="lin" valueType="num">
                                          <p:cBhvr additive="base">
                                            <p:cTn id="33" dur="500" fill="hold"/>
                                            <p:tgtEl>
                                              <p:spTgt spid="109"/>
                                            </p:tgtEl>
                                            <p:attrNameLst>
                                              <p:attrName>ppt_y</p:attrName>
                                            </p:attrNameLst>
                                          </p:cBhvr>
                                          <p:tavLst>
                                            <p:tav tm="0">
                                              <p:val>
                                                <p:strVal val="0-#ppt_h/2"/>
                                              </p:val>
                                            </p:tav>
                                            <p:tav tm="100000">
                                              <p:val>
                                                <p:strVal val="#ppt_y"/>
                                              </p:val>
                                            </p:tav>
                                          </p:tavLst>
                                        </p:anim>
                                      </p:childTnLst>
                                    </p:cTn>
                                  </p:par>
                                </p:childTnLst>
                              </p:cTn>
                            </p:par>
                            <p:par>
                              <p:cTn id="34" fill="hold">
                                <p:stCondLst>
                                  <p:cond delay="2100"/>
                                </p:stCondLst>
                                <p:childTnLst>
                                  <p:par>
                                    <p:cTn id="35" presetID="2" presetClass="entr" presetSubtype="1" fill="hold" nodeType="afterEffect">
                                      <p:stCondLst>
                                        <p:cond delay="0"/>
                                      </p:stCondLst>
                                      <p:childTnLst>
                                        <p:set>
                                          <p:cBhvr>
                                            <p:cTn id="36" dur="1" fill="hold">
                                              <p:stCondLst>
                                                <p:cond delay="0"/>
                                              </p:stCondLst>
                                            </p:cTn>
                                            <p:tgtEl>
                                              <p:spTgt spid="104"/>
                                            </p:tgtEl>
                                            <p:attrNameLst>
                                              <p:attrName>style.visibility</p:attrName>
                                            </p:attrNameLst>
                                          </p:cBhvr>
                                          <p:to>
                                            <p:strVal val="visible"/>
                                          </p:to>
                                        </p:set>
                                        <p:anim calcmode="lin" valueType="num">
                                          <p:cBhvr additive="base">
                                            <p:cTn id="37" dur="500" fill="hold"/>
                                            <p:tgtEl>
                                              <p:spTgt spid="104"/>
                                            </p:tgtEl>
                                            <p:attrNameLst>
                                              <p:attrName>ppt_x</p:attrName>
                                            </p:attrNameLst>
                                          </p:cBhvr>
                                          <p:tavLst>
                                            <p:tav tm="0">
                                              <p:val>
                                                <p:strVal val="#ppt_x"/>
                                              </p:val>
                                            </p:tav>
                                            <p:tav tm="100000">
                                              <p:val>
                                                <p:strVal val="#ppt_x"/>
                                              </p:val>
                                            </p:tav>
                                          </p:tavLst>
                                        </p:anim>
                                        <p:anim calcmode="lin" valueType="num">
                                          <p:cBhvr additive="base">
                                            <p:cTn id="38" dur="500" fill="hold"/>
                                            <p:tgtEl>
                                              <p:spTgt spid="104"/>
                                            </p:tgtEl>
                                            <p:attrNameLst>
                                              <p:attrName>ppt_y</p:attrName>
                                            </p:attrNameLst>
                                          </p:cBhvr>
                                          <p:tavLst>
                                            <p:tav tm="0">
                                              <p:val>
                                                <p:strVal val="0-#ppt_h/2"/>
                                              </p:val>
                                            </p:tav>
                                            <p:tav tm="100000">
                                              <p:val>
                                                <p:strVal val="#ppt_y"/>
                                              </p:val>
                                            </p:tav>
                                          </p:tavLst>
                                        </p:anim>
                                      </p:childTnLst>
                                    </p:cTn>
                                  </p:par>
                                  <p:par>
                                    <p:cTn id="39" presetID="2" presetClass="entr" presetSubtype="1" fill="hold" nodeType="withEffect">
                                      <p:stCondLst>
                                        <p:cond delay="0"/>
                                      </p:stCondLst>
                                      <p:childTnLst>
                                        <p:set>
                                          <p:cBhvr>
                                            <p:cTn id="40" dur="1" fill="hold">
                                              <p:stCondLst>
                                                <p:cond delay="0"/>
                                              </p:stCondLst>
                                            </p:cTn>
                                            <p:tgtEl>
                                              <p:spTgt spid="99"/>
                                            </p:tgtEl>
                                            <p:attrNameLst>
                                              <p:attrName>style.visibility</p:attrName>
                                            </p:attrNameLst>
                                          </p:cBhvr>
                                          <p:to>
                                            <p:strVal val="visible"/>
                                          </p:to>
                                        </p:set>
                                        <p:anim calcmode="lin" valueType="num">
                                          <p:cBhvr additive="base">
                                            <p:cTn id="41" dur="500" fill="hold"/>
                                            <p:tgtEl>
                                              <p:spTgt spid="99"/>
                                            </p:tgtEl>
                                            <p:attrNameLst>
                                              <p:attrName>ppt_x</p:attrName>
                                            </p:attrNameLst>
                                          </p:cBhvr>
                                          <p:tavLst>
                                            <p:tav tm="0">
                                              <p:val>
                                                <p:strVal val="#ppt_x"/>
                                              </p:val>
                                            </p:tav>
                                            <p:tav tm="100000">
                                              <p:val>
                                                <p:strVal val="#ppt_x"/>
                                              </p:val>
                                            </p:tav>
                                          </p:tavLst>
                                        </p:anim>
                                        <p:anim calcmode="lin" valueType="num">
                                          <p:cBhvr additive="base">
                                            <p:cTn id="42" dur="500" fill="hold"/>
                                            <p:tgtEl>
                                              <p:spTgt spid="99"/>
                                            </p:tgtEl>
                                            <p:attrNameLst>
                                              <p:attrName>ppt_y</p:attrName>
                                            </p:attrNameLst>
                                          </p:cBhvr>
                                          <p:tavLst>
                                            <p:tav tm="0">
                                              <p:val>
                                                <p:strVal val="0-#ppt_h/2"/>
                                              </p:val>
                                            </p:tav>
                                            <p:tav tm="100000">
                                              <p:val>
                                                <p:strVal val="#ppt_y"/>
                                              </p:val>
                                            </p:tav>
                                          </p:tavLst>
                                        </p:anim>
                                      </p:childTnLst>
                                    </p:cTn>
                                  </p:par>
                                </p:childTnLst>
                              </p:cTn>
                            </p:par>
                            <p:par>
                              <p:cTn id="43" fill="hold">
                                <p:stCondLst>
                                  <p:cond delay="2600"/>
                                </p:stCondLst>
                                <p:childTnLst>
                                  <p:par>
                                    <p:cTn id="44" presetID="2" presetClass="entr" presetSubtype="1" fill="hold" nodeType="afterEffect">
                                      <p:stCondLst>
                                        <p:cond delay="0"/>
                                      </p:stCondLst>
                                      <p:childTnLst>
                                        <p:set>
                                          <p:cBhvr>
                                            <p:cTn id="45" dur="1" fill="hold">
                                              <p:stCondLst>
                                                <p:cond delay="0"/>
                                              </p:stCondLst>
                                            </p:cTn>
                                            <p:tgtEl>
                                              <p:spTgt spid="88"/>
                                            </p:tgtEl>
                                            <p:attrNameLst>
                                              <p:attrName>style.visibility</p:attrName>
                                            </p:attrNameLst>
                                          </p:cBhvr>
                                          <p:to>
                                            <p:strVal val="visible"/>
                                          </p:to>
                                        </p:set>
                                        <p:anim calcmode="lin" valueType="num">
                                          <p:cBhvr additive="base">
                                            <p:cTn id="46" dur="500" fill="hold"/>
                                            <p:tgtEl>
                                              <p:spTgt spid="88"/>
                                            </p:tgtEl>
                                            <p:attrNameLst>
                                              <p:attrName>ppt_x</p:attrName>
                                            </p:attrNameLst>
                                          </p:cBhvr>
                                          <p:tavLst>
                                            <p:tav tm="0">
                                              <p:val>
                                                <p:strVal val="#ppt_x"/>
                                              </p:val>
                                            </p:tav>
                                            <p:tav tm="100000">
                                              <p:val>
                                                <p:strVal val="#ppt_x"/>
                                              </p:val>
                                            </p:tav>
                                          </p:tavLst>
                                        </p:anim>
                                        <p:anim calcmode="lin" valueType="num">
                                          <p:cBhvr additive="base">
                                            <p:cTn id="47" dur="500" fill="hold"/>
                                            <p:tgtEl>
                                              <p:spTgt spid="88"/>
                                            </p:tgtEl>
                                            <p:attrNameLst>
                                              <p:attrName>ppt_y</p:attrName>
                                            </p:attrNameLst>
                                          </p:cBhvr>
                                          <p:tavLst>
                                            <p:tav tm="0">
                                              <p:val>
                                                <p:strVal val="0-#ppt_h/2"/>
                                              </p:val>
                                            </p:tav>
                                            <p:tav tm="100000">
                                              <p:val>
                                                <p:strVal val="#ppt_y"/>
                                              </p:val>
                                            </p:tav>
                                          </p:tavLst>
                                        </p:anim>
                                      </p:childTnLst>
                                    </p:cTn>
                                  </p:par>
                                  <p:par>
                                    <p:cTn id="48" presetID="2" presetClass="entr" presetSubtype="1" fill="hold" nodeType="withEffect">
                                      <p:stCondLst>
                                        <p:cond delay="0"/>
                                      </p:stCondLst>
                                      <p:childTnLst>
                                        <p:set>
                                          <p:cBhvr>
                                            <p:cTn id="49" dur="1" fill="hold">
                                              <p:stCondLst>
                                                <p:cond delay="0"/>
                                              </p:stCondLst>
                                            </p:cTn>
                                            <p:tgtEl>
                                              <p:spTgt spid="93"/>
                                            </p:tgtEl>
                                            <p:attrNameLst>
                                              <p:attrName>style.visibility</p:attrName>
                                            </p:attrNameLst>
                                          </p:cBhvr>
                                          <p:to>
                                            <p:strVal val="visible"/>
                                          </p:to>
                                        </p:set>
                                        <p:anim calcmode="lin" valueType="num">
                                          <p:cBhvr additive="base">
                                            <p:cTn id="50" dur="500" fill="hold"/>
                                            <p:tgtEl>
                                              <p:spTgt spid="93"/>
                                            </p:tgtEl>
                                            <p:attrNameLst>
                                              <p:attrName>ppt_x</p:attrName>
                                            </p:attrNameLst>
                                          </p:cBhvr>
                                          <p:tavLst>
                                            <p:tav tm="0">
                                              <p:val>
                                                <p:strVal val="#ppt_x"/>
                                              </p:val>
                                            </p:tav>
                                            <p:tav tm="100000">
                                              <p:val>
                                                <p:strVal val="#ppt_x"/>
                                              </p:val>
                                            </p:tav>
                                          </p:tavLst>
                                        </p:anim>
                                        <p:anim calcmode="lin" valueType="num">
                                          <p:cBhvr additive="base">
                                            <p:cTn id="51" dur="500" fill="hold"/>
                                            <p:tgtEl>
                                              <p:spTgt spid="93"/>
                                            </p:tgtEl>
                                            <p:attrNameLst>
                                              <p:attrName>ppt_y</p:attrName>
                                            </p:attrNameLst>
                                          </p:cBhvr>
                                          <p:tavLst>
                                            <p:tav tm="0">
                                              <p:val>
                                                <p:strVal val="0-#ppt_h/2"/>
                                              </p:val>
                                            </p:tav>
                                            <p:tav tm="100000">
                                              <p:val>
                                                <p:strVal val="#ppt_y"/>
                                              </p:val>
                                            </p:tav>
                                          </p:tavLst>
                                        </p:anim>
                                      </p:childTnLst>
                                    </p:cTn>
                                  </p:par>
                                </p:childTnLst>
                              </p:cTn>
                            </p:par>
                            <p:par>
                              <p:cTn id="52" fill="hold">
                                <p:stCondLst>
                                  <p:cond delay="3100"/>
                                </p:stCondLst>
                                <p:childTnLst>
                                  <p:par>
                                    <p:cTn id="53" presetID="10" presetClass="entr" presetSubtype="0" fill="hold" grpId="0" nodeType="after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2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171" grpId="0"/>
          <p:bldP spid="114" grpId="0"/>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总结陈述</a:t>
            </a:r>
          </a:p>
        </p:txBody>
      </p:sp>
      <p:sp>
        <p:nvSpPr>
          <p:cNvPr id="27" name="TextBox 26"/>
          <p:cNvSpPr txBox="1"/>
          <p:nvPr/>
        </p:nvSpPr>
        <p:spPr>
          <a:xfrm>
            <a:off x="2401718" y="267886"/>
            <a:ext cx="1162498" cy="338554"/>
          </a:xfrm>
          <a:prstGeom prst="rect">
            <a:avLst/>
          </a:prstGeom>
          <a:noFill/>
        </p:spPr>
        <p:txBody>
          <a:bodyPr wrap="none" rtlCol="0">
            <a:spAutoFit/>
          </a:bodyPr>
          <a:lstStyle/>
          <a:p>
            <a:pPr algn="ctr"/>
            <a:r>
              <a:rPr lang="en-US" altLang="zh-CN" sz="1600" dirty="0">
                <a:solidFill>
                  <a:srgbClr val="C00000"/>
                </a:solidFill>
                <a:latin typeface="Kozuka Gothic Pro R" pitchFamily="34" charset="-128"/>
                <a:ea typeface="Kozuka Gothic Pro R" pitchFamily="34" charset="-128"/>
              </a:rPr>
              <a:t>SUMMARY</a:t>
            </a:r>
            <a:endParaRPr lang="zh-CN" altLang="en-US" sz="1600" dirty="0">
              <a:solidFill>
                <a:srgbClr val="C00000"/>
              </a:solidFill>
              <a:latin typeface="Kozuka Gothic Pro R" pitchFamily="34" charset="-128"/>
              <a:ea typeface="Kozuka Gothic Pro R" pitchFamily="34" charset="-128"/>
            </a:endParaRPr>
          </a:p>
        </p:txBody>
      </p:sp>
      <p:cxnSp>
        <p:nvCxnSpPr>
          <p:cNvPr id="28" name="直接连接符 2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TextBox 170"/>
          <p:cNvSpPr txBox="1"/>
          <p:nvPr/>
        </p:nvSpPr>
        <p:spPr>
          <a:xfrm>
            <a:off x="709404" y="798263"/>
            <a:ext cx="7725192" cy="646331"/>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请您添加文字内容，内容详尽简要清晰足够表达标题，准确无误。添加文字内容，内容详尽简要清晰。请您添加</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文字内容，内容详尽简要清晰足够表达标题，准确无误。添加文字内容，内容详尽简要清晰。请您添加文字内容</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，内容详尽简要清晰足够表达标题，准确无误。添加文字内容，内容详尽简要清晰。</a:t>
            </a:r>
            <a:endParaRPr lang="en-US" altLang="zh-CN" sz="1200" dirty="0">
              <a:latin typeface="方正兰亭细黑_GBK_M" pitchFamily="2" charset="2"/>
              <a:ea typeface="方正兰亭细黑_GBK_M" pitchFamily="2" charset="2"/>
              <a:cs typeface="方正兰亭细黑_GBK_M" pitchFamily="2" charset="2"/>
            </a:endParaRPr>
          </a:p>
        </p:txBody>
      </p:sp>
      <p:grpSp>
        <p:nvGrpSpPr>
          <p:cNvPr id="34" name="组合 33"/>
          <p:cNvGrpSpPr/>
          <p:nvPr/>
        </p:nvGrpSpPr>
        <p:grpSpPr>
          <a:xfrm>
            <a:off x="1770522" y="2023569"/>
            <a:ext cx="1870428" cy="1870428"/>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椭圆 3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椭圆 36"/>
          <p:cNvSpPr/>
          <p:nvPr/>
        </p:nvSpPr>
        <p:spPr>
          <a:xfrm>
            <a:off x="900880" y="1845357"/>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778083" y="4253049"/>
            <a:ext cx="301060" cy="301060"/>
            <a:chOff x="304800" y="673100"/>
            <a:chExt cx="4000500" cy="4000500"/>
          </a:xfrm>
          <a:effectLst>
            <a:outerShdw blurRad="381000" dist="152400" dir="8100000" algn="tr" rotWithShape="0">
              <a:prstClr val="black">
                <a:alpha val="7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4287522" y="1644017"/>
            <a:ext cx="623903" cy="623903"/>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椭圆 43"/>
          <p:cNvSpPr/>
          <p:nvPr/>
        </p:nvSpPr>
        <p:spPr>
          <a:xfrm>
            <a:off x="3840360" y="2191154"/>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44"/>
          <p:cNvSpPr txBox="1"/>
          <p:nvPr/>
        </p:nvSpPr>
        <p:spPr>
          <a:xfrm>
            <a:off x="1894270" y="2805088"/>
            <a:ext cx="1661032" cy="369332"/>
          </a:xfrm>
          <a:prstGeom prst="rect">
            <a:avLst/>
          </a:prstGeom>
          <a:noFill/>
          <a:effectLst/>
        </p:spPr>
        <p:txBody>
          <a:bodyPr wrap="none" rtlCol="0">
            <a:spAutoFit/>
          </a:bodyPr>
          <a:lstStyle/>
          <a:p>
            <a:r>
              <a:rPr lang="en-US" altLang="zh-CN" dirty="0">
                <a:solidFill>
                  <a:srgbClr val="C00000"/>
                </a:solidFill>
                <a:latin typeface="Earth" pitchFamily="34" charset="0"/>
                <a:ea typeface="造字工房俊雅锐宋体验版常规体" pitchFamily="50" charset="-122"/>
              </a:rPr>
              <a:t>THANKS</a:t>
            </a:r>
            <a:endParaRPr lang="zh-CN" altLang="en-US" dirty="0">
              <a:solidFill>
                <a:srgbClr val="C00000"/>
              </a:solidFill>
              <a:latin typeface="Earth" pitchFamily="34" charset="0"/>
              <a:ea typeface="造字工房俊雅锐宋体验版常规体" pitchFamily="50" charset="-122"/>
            </a:endParaRPr>
          </a:p>
        </p:txBody>
      </p:sp>
      <p:sp>
        <p:nvSpPr>
          <p:cNvPr id="46" name="椭圆 45"/>
          <p:cNvSpPr/>
          <p:nvPr/>
        </p:nvSpPr>
        <p:spPr>
          <a:xfrm>
            <a:off x="1988603" y="4064741"/>
            <a:ext cx="677676" cy="677676"/>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2853355" y="4156302"/>
            <a:ext cx="219777" cy="219777"/>
            <a:chOff x="304800" y="673100"/>
            <a:chExt cx="4000500" cy="4000500"/>
          </a:xfrm>
          <a:effectLst>
            <a:outerShdw blurRad="381000" dist="152400" dir="8100000" algn="tr" rotWithShape="0">
              <a:prstClr val="black">
                <a:alpha val="7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椭圆 4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950252" y="4472274"/>
            <a:ext cx="287919" cy="287919"/>
            <a:chOff x="304800" y="673100"/>
            <a:chExt cx="4000500" cy="4000500"/>
          </a:xfrm>
          <a:effectLst>
            <a:outerShdw blurRad="381000" dist="152400" dir="8100000" algn="tr" rotWithShape="0">
              <a:prstClr val="black">
                <a:alpha val="70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椭圆 5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椭圆 52"/>
          <p:cNvSpPr/>
          <p:nvPr/>
        </p:nvSpPr>
        <p:spPr>
          <a:xfrm>
            <a:off x="4437991" y="4378338"/>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681906" y="2886405"/>
            <a:ext cx="824609" cy="824609"/>
            <a:chOff x="304800" y="673100"/>
            <a:chExt cx="4000500" cy="4000500"/>
          </a:xfrm>
          <a:effectLst>
            <a:outerShdw blurRad="317500" dist="1905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椭圆 5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椭圆 56"/>
          <p:cNvSpPr/>
          <p:nvPr/>
        </p:nvSpPr>
        <p:spPr>
          <a:xfrm>
            <a:off x="4175759" y="3266216"/>
            <a:ext cx="401213" cy="401213"/>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2517608" y="1757001"/>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60"/>
          <p:cNvSpPr txBox="1"/>
          <p:nvPr/>
        </p:nvSpPr>
        <p:spPr>
          <a:xfrm>
            <a:off x="5316343" y="3049989"/>
            <a:ext cx="3057247" cy="1077218"/>
          </a:xfrm>
          <a:prstGeom prst="rect">
            <a:avLst/>
          </a:prstGeom>
          <a:noFill/>
          <a:ln>
            <a:noFill/>
          </a:ln>
        </p:spPr>
        <p:txBody>
          <a:bodyPr wrap="none" rtlCol="0">
            <a:spAutoFit/>
          </a:bodyPr>
          <a:lstStyle/>
          <a:p>
            <a:r>
              <a:rPr lang="zh-CN" altLang="en-US" sz="1600" dirty="0">
                <a:solidFill>
                  <a:srgbClr val="2D2A19"/>
                </a:solidFill>
                <a:latin typeface="方正兰亭细黑_GBK" pitchFamily="2" charset="-122"/>
                <a:ea typeface="方正兰亭细黑_GBK" pitchFamily="2" charset="-122"/>
              </a:rPr>
              <a:t>大学时光即将结束，在此，我要</a:t>
            </a:r>
            <a:endParaRPr lang="en-US" altLang="zh-CN" sz="1600" dirty="0">
              <a:solidFill>
                <a:srgbClr val="2D2A19"/>
              </a:solidFill>
              <a:latin typeface="方正兰亭细黑_GBK" pitchFamily="2" charset="-122"/>
              <a:ea typeface="方正兰亭细黑_GBK" pitchFamily="2" charset="-122"/>
            </a:endParaRPr>
          </a:p>
          <a:p>
            <a:r>
              <a:rPr lang="zh-CN" altLang="en-US" sz="1600" dirty="0">
                <a:solidFill>
                  <a:srgbClr val="2D2A19"/>
                </a:solidFill>
                <a:latin typeface="方正兰亭细黑_GBK" pitchFamily="2" charset="-122"/>
                <a:ea typeface="方正兰亭细黑_GBK" pitchFamily="2" charset="-122"/>
              </a:rPr>
              <a:t>感谢各位老师的教导，和同学们</a:t>
            </a:r>
            <a:endParaRPr lang="en-US" altLang="zh-CN" sz="1600" dirty="0">
              <a:solidFill>
                <a:srgbClr val="2D2A19"/>
              </a:solidFill>
              <a:latin typeface="方正兰亭细黑_GBK" pitchFamily="2" charset="-122"/>
              <a:ea typeface="方正兰亭细黑_GBK" pitchFamily="2" charset="-122"/>
            </a:endParaRPr>
          </a:p>
          <a:p>
            <a:r>
              <a:rPr lang="zh-CN" altLang="en-US" sz="1600" dirty="0">
                <a:solidFill>
                  <a:srgbClr val="2D2A19"/>
                </a:solidFill>
                <a:latin typeface="方正兰亭细黑_GBK" pitchFamily="2" charset="-122"/>
                <a:ea typeface="方正兰亭细黑_GBK" pitchFamily="2" charset="-122"/>
              </a:rPr>
              <a:t>的陪伴，本文能顺利能顺利完成</a:t>
            </a:r>
            <a:endParaRPr lang="en-US" altLang="zh-CN" sz="1600" dirty="0">
              <a:solidFill>
                <a:srgbClr val="2D2A19"/>
              </a:solidFill>
              <a:latin typeface="方正兰亭细黑_GBK" pitchFamily="2" charset="-122"/>
              <a:ea typeface="方正兰亭细黑_GBK" pitchFamily="2" charset="-122"/>
            </a:endParaRPr>
          </a:p>
          <a:p>
            <a:r>
              <a:rPr lang="zh-CN" altLang="en-US" sz="1600" dirty="0">
                <a:solidFill>
                  <a:srgbClr val="2D2A19"/>
                </a:solidFill>
                <a:latin typeface="方正兰亭细黑_GBK" pitchFamily="2" charset="-122"/>
                <a:ea typeface="方正兰亭细黑_GBK" pitchFamily="2" charset="-122"/>
              </a:rPr>
              <a:t>，</a:t>
            </a:r>
            <a:r>
              <a:rPr lang="zh-CN" altLang="en-US" sz="1600">
                <a:solidFill>
                  <a:srgbClr val="2D2A19"/>
                </a:solidFill>
                <a:latin typeface="方正兰亭细黑_GBK" pitchFamily="2" charset="-122"/>
                <a:ea typeface="方正兰亭细黑_GBK" pitchFamily="2" charset="-122"/>
              </a:rPr>
              <a:t>感谢杨老师导师</a:t>
            </a:r>
            <a:r>
              <a:rPr lang="zh-CN" altLang="en-US" sz="1600" dirty="0">
                <a:solidFill>
                  <a:srgbClr val="2D2A19"/>
                </a:solidFill>
                <a:latin typeface="方正兰亭细黑_GBK" pitchFamily="2" charset="-122"/>
                <a:ea typeface="方正兰亭细黑_GBK" pitchFamily="2" charset="-122"/>
              </a:rPr>
              <a:t>的指导！</a:t>
            </a:r>
          </a:p>
        </p:txBody>
      </p:sp>
      <p:sp>
        <p:nvSpPr>
          <p:cNvPr id="62" name="TextBox 61"/>
          <p:cNvSpPr txBox="1"/>
          <p:nvPr/>
        </p:nvSpPr>
        <p:spPr>
          <a:xfrm>
            <a:off x="5269760" y="4195759"/>
            <a:ext cx="3262432" cy="461665"/>
          </a:xfrm>
          <a:prstGeom prst="rect">
            <a:avLst/>
          </a:prstGeom>
          <a:noFill/>
          <a:ln>
            <a:noFill/>
          </a:ln>
        </p:spPr>
        <p:txBody>
          <a:bodyPr wrap="none" rtlCol="0">
            <a:spAutoFit/>
          </a:bodyPr>
          <a:lstStyle/>
          <a:p>
            <a:r>
              <a:rPr lang="zh-CN" altLang="en-US" sz="2400" dirty="0">
                <a:solidFill>
                  <a:srgbClr val="C00000"/>
                </a:solidFill>
                <a:latin typeface="方正兰亭细黑_GBK" pitchFamily="2" charset="-122"/>
                <a:ea typeface="方正兰亭细黑_GBK" pitchFamily="2" charset="-122"/>
              </a:rPr>
              <a:t>谢谢各位老师的收看！</a:t>
            </a:r>
          </a:p>
        </p:txBody>
      </p:sp>
      <p:sp>
        <p:nvSpPr>
          <p:cNvPr id="63" name="TextBox 62"/>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413795382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8" presetClass="entr" presetSubtype="3" fill="hold" grpId="0" nodeType="afterEffect">
                                  <p:stCondLst>
                                    <p:cond delay="0"/>
                                  </p:stCondLst>
                                  <p:childTnLst>
                                    <p:set>
                                      <p:cBhvr>
                                        <p:cTn id="27" dur="1" fill="hold">
                                          <p:stCondLst>
                                            <p:cond delay="0"/>
                                          </p:stCondLst>
                                        </p:cTn>
                                        <p:tgtEl>
                                          <p:spTgt spid="171"/>
                                        </p:tgtEl>
                                        <p:attrNameLst>
                                          <p:attrName>style.visibility</p:attrName>
                                        </p:attrNameLst>
                                      </p:cBhvr>
                                      <p:to>
                                        <p:strVal val="visible"/>
                                      </p:to>
                                    </p:set>
                                    <p:animEffect transition="in" filter="strips(upRight)">
                                      <p:cBhvr>
                                        <p:cTn id="28" dur="500"/>
                                        <p:tgtEl>
                                          <p:spTgt spid="171"/>
                                        </p:tgtEl>
                                      </p:cBhvr>
                                    </p:animEffect>
                                  </p:childTnLst>
                                </p:cTn>
                              </p:par>
                            </p:childTnLst>
                          </p:cTn>
                        </p:par>
                        <p:par>
                          <p:cTn id="29" fill="hold">
                            <p:stCondLst>
                              <p:cond delay="1600"/>
                            </p:stCondLst>
                            <p:childTnLst>
                              <p:par>
                                <p:cTn id="30" presetID="1" presetClass="entr" presetSubtype="0" fill="hold" nodeType="afterEffect">
                                  <p:stCondLst>
                                    <p:cond delay="400"/>
                                  </p:stCondLst>
                                  <p:childTnLst>
                                    <p:set>
                                      <p:cBhvr>
                                        <p:cTn id="31" dur="1" fill="hold">
                                          <p:stCondLst>
                                            <p:cond delay="0"/>
                                          </p:stCondLst>
                                        </p:cTn>
                                        <p:tgtEl>
                                          <p:spTgt spid="34"/>
                                        </p:tgtEl>
                                        <p:attrNameLst>
                                          <p:attrName>style.visibility</p:attrName>
                                        </p:attrNameLst>
                                      </p:cBhvr>
                                      <p:to>
                                        <p:strVal val="visible"/>
                                      </p:to>
                                    </p:set>
                                  </p:childTnLst>
                                </p:cTn>
                              </p:par>
                              <p:par>
                                <p:cTn id="32" presetID="53" presetClass="entr" presetSubtype="16" fill="hold" nodeType="withEffect">
                                  <p:stCondLst>
                                    <p:cond delay="400"/>
                                  </p:stCondLst>
                                  <p:childTnLst>
                                    <p:set>
                                      <p:cBhvr>
                                        <p:cTn id="33" dur="1" fill="hold">
                                          <p:stCondLst>
                                            <p:cond delay="0"/>
                                          </p:stCondLst>
                                        </p:cTn>
                                        <p:tgtEl>
                                          <p:spTgt spid="34"/>
                                        </p:tgtEl>
                                        <p:attrNameLst>
                                          <p:attrName>style.visibility</p:attrName>
                                        </p:attrNameLst>
                                      </p:cBhvr>
                                      <p:to>
                                        <p:strVal val="visible"/>
                                      </p:to>
                                    </p:set>
                                    <p:anim calcmode="lin" valueType="num">
                                      <p:cBhvr>
                                        <p:cTn id="34" dur="1000" fill="hold"/>
                                        <p:tgtEl>
                                          <p:spTgt spid="34"/>
                                        </p:tgtEl>
                                        <p:attrNameLst>
                                          <p:attrName>ppt_w</p:attrName>
                                        </p:attrNameLst>
                                      </p:cBhvr>
                                      <p:tavLst>
                                        <p:tav tm="0">
                                          <p:val>
                                            <p:fltVal val="0"/>
                                          </p:val>
                                        </p:tav>
                                        <p:tav tm="100000">
                                          <p:val>
                                            <p:strVal val="#ppt_w"/>
                                          </p:val>
                                        </p:tav>
                                      </p:tavLst>
                                    </p:anim>
                                    <p:anim calcmode="lin" valueType="num">
                                      <p:cBhvr>
                                        <p:cTn id="35" dur="1000" fill="hold"/>
                                        <p:tgtEl>
                                          <p:spTgt spid="34"/>
                                        </p:tgtEl>
                                        <p:attrNameLst>
                                          <p:attrName>ppt_h</p:attrName>
                                        </p:attrNameLst>
                                      </p:cBhvr>
                                      <p:tavLst>
                                        <p:tav tm="0">
                                          <p:val>
                                            <p:fltVal val="0"/>
                                          </p:val>
                                        </p:tav>
                                        <p:tav tm="100000">
                                          <p:val>
                                            <p:strVal val="#ppt_h"/>
                                          </p:val>
                                        </p:tav>
                                      </p:tavLst>
                                    </p:anim>
                                    <p:animEffect transition="in" filter="fade">
                                      <p:cBhvr>
                                        <p:cTn id="36" dur="1000"/>
                                        <p:tgtEl>
                                          <p:spTgt spid="34"/>
                                        </p:tgtEl>
                                      </p:cBhvr>
                                    </p:animEffect>
                                  </p:childTnLst>
                                </p:cTn>
                              </p:par>
                              <p:par>
                                <p:cTn id="37" presetID="64" presetClass="path" presetSubtype="0" fill="hold" nodeType="withEffect">
                                  <p:stCondLst>
                                    <p:cond delay="400"/>
                                  </p:stCondLst>
                                  <p:childTnLst>
                                    <p:animMotion origin="layout" path="M -4.72222E-6 -4.68026E-6 L 0.38872 0.84338 " pathEditMode="relative" rAng="0" ptsTypes="AA">
                                      <p:cBhvr>
                                        <p:cTn id="38" dur="1000" spd="-100000" fill="hold"/>
                                        <p:tgtEl>
                                          <p:spTgt spid="34"/>
                                        </p:tgtEl>
                                        <p:attrNameLst>
                                          <p:attrName>ppt_x</p:attrName>
                                          <p:attrName>ppt_y</p:attrName>
                                        </p:attrNameLst>
                                      </p:cBhvr>
                                      <p:rCtr x="19427" y="42169"/>
                                    </p:animMotion>
                                  </p:childTnLst>
                                </p:cTn>
                              </p:par>
                              <p:par>
                                <p:cTn id="39" presetID="1" presetClass="entr" presetSubtype="0" fill="hold" grpId="0" nodeType="withEffect">
                                  <p:stCondLst>
                                    <p:cond delay="300"/>
                                  </p:stCondLst>
                                  <p:childTnLst>
                                    <p:set>
                                      <p:cBhvr>
                                        <p:cTn id="40" dur="1" fill="hold">
                                          <p:stCondLst>
                                            <p:cond delay="0"/>
                                          </p:stCondLst>
                                        </p:cTn>
                                        <p:tgtEl>
                                          <p:spTgt spid="37"/>
                                        </p:tgtEl>
                                        <p:attrNameLst>
                                          <p:attrName>style.visibility</p:attrName>
                                        </p:attrNameLst>
                                      </p:cBhvr>
                                      <p:to>
                                        <p:strVal val="visible"/>
                                      </p:to>
                                    </p:set>
                                  </p:childTnLst>
                                </p:cTn>
                              </p:par>
                              <p:par>
                                <p:cTn id="41" presetID="53" presetClass="entr" presetSubtype="16" fill="hold" grpId="1" nodeType="withEffect">
                                  <p:stCondLst>
                                    <p:cond delay="300"/>
                                  </p:stCondLst>
                                  <p:childTnLst>
                                    <p:set>
                                      <p:cBhvr>
                                        <p:cTn id="42" dur="1" fill="hold">
                                          <p:stCondLst>
                                            <p:cond delay="0"/>
                                          </p:stCondLst>
                                        </p:cTn>
                                        <p:tgtEl>
                                          <p:spTgt spid="37"/>
                                        </p:tgtEl>
                                        <p:attrNameLst>
                                          <p:attrName>style.visibility</p:attrName>
                                        </p:attrNameLst>
                                      </p:cBhvr>
                                      <p:to>
                                        <p:strVal val="visible"/>
                                      </p:to>
                                    </p:set>
                                    <p:anim calcmode="lin" valueType="num">
                                      <p:cBhvr>
                                        <p:cTn id="43" dur="1000" fill="hold"/>
                                        <p:tgtEl>
                                          <p:spTgt spid="37"/>
                                        </p:tgtEl>
                                        <p:attrNameLst>
                                          <p:attrName>ppt_w</p:attrName>
                                        </p:attrNameLst>
                                      </p:cBhvr>
                                      <p:tavLst>
                                        <p:tav tm="0">
                                          <p:val>
                                            <p:fltVal val="0"/>
                                          </p:val>
                                        </p:tav>
                                        <p:tav tm="100000">
                                          <p:val>
                                            <p:strVal val="#ppt_w"/>
                                          </p:val>
                                        </p:tav>
                                      </p:tavLst>
                                    </p:anim>
                                    <p:anim calcmode="lin" valueType="num">
                                      <p:cBhvr>
                                        <p:cTn id="44" dur="1000" fill="hold"/>
                                        <p:tgtEl>
                                          <p:spTgt spid="37"/>
                                        </p:tgtEl>
                                        <p:attrNameLst>
                                          <p:attrName>ppt_h</p:attrName>
                                        </p:attrNameLst>
                                      </p:cBhvr>
                                      <p:tavLst>
                                        <p:tav tm="0">
                                          <p:val>
                                            <p:fltVal val="0"/>
                                          </p:val>
                                        </p:tav>
                                        <p:tav tm="100000">
                                          <p:val>
                                            <p:strVal val="#ppt_h"/>
                                          </p:val>
                                        </p:tav>
                                      </p:tavLst>
                                    </p:anim>
                                    <p:animEffect transition="in" filter="fade">
                                      <p:cBhvr>
                                        <p:cTn id="45" dur="1000"/>
                                        <p:tgtEl>
                                          <p:spTgt spid="37"/>
                                        </p:tgtEl>
                                      </p:cBhvr>
                                    </p:animEffect>
                                  </p:childTnLst>
                                </p:cTn>
                              </p:par>
                              <p:par>
                                <p:cTn id="46" presetID="64" presetClass="path" presetSubtype="0" fill="hold" grpId="2" nodeType="withEffect">
                                  <p:stCondLst>
                                    <p:cond delay="300"/>
                                  </p:stCondLst>
                                  <p:childTnLst>
                                    <p:animMotion origin="layout" path="M -1.66667E-6 -3.82716E-6 L 0.44531 -0.58487 " pathEditMode="relative" rAng="0" ptsTypes="AA">
                                      <p:cBhvr>
                                        <p:cTn id="47" dur="1000" spd="-100000" fill="hold"/>
                                        <p:tgtEl>
                                          <p:spTgt spid="37"/>
                                        </p:tgtEl>
                                        <p:attrNameLst>
                                          <p:attrName>ppt_x</p:attrName>
                                          <p:attrName>ppt_y</p:attrName>
                                        </p:attrNameLst>
                                      </p:cBhvr>
                                      <p:rCtr x="22257" y="-29259"/>
                                    </p:animMotion>
                                  </p:childTnLst>
                                </p:cTn>
                              </p:par>
                              <p:par>
                                <p:cTn id="48" presetID="1" presetClass="entr" presetSubtype="0" fill="hold" nodeType="withEffect">
                                  <p:stCondLst>
                                    <p:cond delay="300"/>
                                  </p:stCondLst>
                                  <p:childTnLst>
                                    <p:set>
                                      <p:cBhvr>
                                        <p:cTn id="49" dur="1" fill="hold">
                                          <p:stCondLst>
                                            <p:cond delay="0"/>
                                          </p:stCondLst>
                                        </p:cTn>
                                        <p:tgtEl>
                                          <p:spTgt spid="38"/>
                                        </p:tgtEl>
                                        <p:attrNameLst>
                                          <p:attrName>style.visibility</p:attrName>
                                        </p:attrNameLst>
                                      </p:cBhvr>
                                      <p:to>
                                        <p:strVal val="visible"/>
                                      </p:to>
                                    </p:set>
                                  </p:childTnLst>
                                </p:cTn>
                              </p:par>
                              <p:par>
                                <p:cTn id="50" presetID="53" presetClass="entr" presetSubtype="16" fill="hold" nodeType="withEffect">
                                  <p:stCondLst>
                                    <p:cond delay="300"/>
                                  </p:stCondLst>
                                  <p:childTnLst>
                                    <p:set>
                                      <p:cBhvr>
                                        <p:cTn id="51" dur="1" fill="hold">
                                          <p:stCondLst>
                                            <p:cond delay="0"/>
                                          </p:stCondLst>
                                        </p:cTn>
                                        <p:tgtEl>
                                          <p:spTgt spid="38"/>
                                        </p:tgtEl>
                                        <p:attrNameLst>
                                          <p:attrName>style.visibility</p:attrName>
                                        </p:attrNameLst>
                                      </p:cBhvr>
                                      <p:to>
                                        <p:strVal val="visible"/>
                                      </p:to>
                                    </p:set>
                                    <p:anim calcmode="lin" valueType="num">
                                      <p:cBhvr>
                                        <p:cTn id="52" dur="1000" fill="hold"/>
                                        <p:tgtEl>
                                          <p:spTgt spid="38"/>
                                        </p:tgtEl>
                                        <p:attrNameLst>
                                          <p:attrName>ppt_w</p:attrName>
                                        </p:attrNameLst>
                                      </p:cBhvr>
                                      <p:tavLst>
                                        <p:tav tm="0">
                                          <p:val>
                                            <p:fltVal val="0"/>
                                          </p:val>
                                        </p:tav>
                                        <p:tav tm="100000">
                                          <p:val>
                                            <p:strVal val="#ppt_w"/>
                                          </p:val>
                                        </p:tav>
                                      </p:tavLst>
                                    </p:anim>
                                    <p:anim calcmode="lin" valueType="num">
                                      <p:cBhvr>
                                        <p:cTn id="53" dur="1000" fill="hold"/>
                                        <p:tgtEl>
                                          <p:spTgt spid="38"/>
                                        </p:tgtEl>
                                        <p:attrNameLst>
                                          <p:attrName>ppt_h</p:attrName>
                                        </p:attrNameLst>
                                      </p:cBhvr>
                                      <p:tavLst>
                                        <p:tav tm="0">
                                          <p:val>
                                            <p:fltVal val="0"/>
                                          </p:val>
                                        </p:tav>
                                        <p:tav tm="100000">
                                          <p:val>
                                            <p:strVal val="#ppt_h"/>
                                          </p:val>
                                        </p:tav>
                                      </p:tavLst>
                                    </p:anim>
                                    <p:animEffect transition="in" filter="fade">
                                      <p:cBhvr>
                                        <p:cTn id="54" dur="1000"/>
                                        <p:tgtEl>
                                          <p:spTgt spid="38"/>
                                        </p:tgtEl>
                                      </p:cBhvr>
                                    </p:animEffect>
                                  </p:childTnLst>
                                </p:cTn>
                              </p:par>
                              <p:par>
                                <p:cTn id="55" presetID="64" presetClass="path" presetSubtype="0" fill="hold" nodeType="withEffect">
                                  <p:stCondLst>
                                    <p:cond delay="300"/>
                                  </p:stCondLst>
                                  <p:childTnLst>
                                    <p:animMotion origin="layout" path="M -5.55556E-7 -1.46123E-6 L 0.20451 0.58418 " pathEditMode="relative" rAng="0" ptsTypes="AA">
                                      <p:cBhvr>
                                        <p:cTn id="56" dur="1000" spd="-100000" fill="hold"/>
                                        <p:tgtEl>
                                          <p:spTgt spid="38"/>
                                        </p:tgtEl>
                                        <p:attrNameLst>
                                          <p:attrName>ppt_x</p:attrName>
                                          <p:attrName>ppt_y</p:attrName>
                                        </p:attrNameLst>
                                      </p:cBhvr>
                                      <p:rCtr x="10226" y="29194"/>
                                    </p:animMotion>
                                  </p:childTnLst>
                                </p:cTn>
                              </p:par>
                              <p:par>
                                <p:cTn id="57" presetID="1" presetClass="entr" presetSubtype="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53" presetClass="entr" presetSubtype="16"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anim calcmode="lin" valueType="num">
                                      <p:cBhvr>
                                        <p:cTn id="61" dur="1000" fill="hold"/>
                                        <p:tgtEl>
                                          <p:spTgt spid="41"/>
                                        </p:tgtEl>
                                        <p:attrNameLst>
                                          <p:attrName>ppt_w</p:attrName>
                                        </p:attrNameLst>
                                      </p:cBhvr>
                                      <p:tavLst>
                                        <p:tav tm="0">
                                          <p:val>
                                            <p:fltVal val="0"/>
                                          </p:val>
                                        </p:tav>
                                        <p:tav tm="100000">
                                          <p:val>
                                            <p:strVal val="#ppt_w"/>
                                          </p:val>
                                        </p:tav>
                                      </p:tavLst>
                                    </p:anim>
                                    <p:anim calcmode="lin" valueType="num">
                                      <p:cBhvr>
                                        <p:cTn id="62" dur="1000" fill="hold"/>
                                        <p:tgtEl>
                                          <p:spTgt spid="41"/>
                                        </p:tgtEl>
                                        <p:attrNameLst>
                                          <p:attrName>ppt_h</p:attrName>
                                        </p:attrNameLst>
                                      </p:cBhvr>
                                      <p:tavLst>
                                        <p:tav tm="0">
                                          <p:val>
                                            <p:fltVal val="0"/>
                                          </p:val>
                                        </p:tav>
                                        <p:tav tm="100000">
                                          <p:val>
                                            <p:strVal val="#ppt_h"/>
                                          </p:val>
                                        </p:tav>
                                      </p:tavLst>
                                    </p:anim>
                                    <p:animEffect transition="in" filter="fade">
                                      <p:cBhvr>
                                        <p:cTn id="63" dur="1000"/>
                                        <p:tgtEl>
                                          <p:spTgt spid="41"/>
                                        </p:tgtEl>
                                      </p:cBhvr>
                                    </p:animEffect>
                                  </p:childTnLst>
                                </p:cTn>
                              </p:par>
                              <p:par>
                                <p:cTn id="64" presetID="64" presetClass="path" presetSubtype="0" fill="hold" nodeType="withEffect">
                                  <p:stCondLst>
                                    <p:cond delay="0"/>
                                  </p:stCondLst>
                                  <p:childTnLst>
                                    <p:animMotion origin="layout" path="M -5.55556E-7 -3.28699E-6 L -0.52465 -0.50942 " pathEditMode="relative" rAng="0" ptsTypes="AA">
                                      <p:cBhvr>
                                        <p:cTn id="65" dur="1000" spd="-100000" fill="hold"/>
                                        <p:tgtEl>
                                          <p:spTgt spid="41"/>
                                        </p:tgtEl>
                                        <p:attrNameLst>
                                          <p:attrName>ppt_x</p:attrName>
                                          <p:attrName>ppt_y</p:attrName>
                                        </p:attrNameLst>
                                      </p:cBhvr>
                                      <p:rCtr x="-26233" y="-25487"/>
                                    </p:animMotion>
                                  </p:childTnLst>
                                </p:cTn>
                              </p:par>
                              <p:par>
                                <p:cTn id="66" presetID="1" presetClass="entr" presetSubtype="0" fill="hold" grpId="0" nodeType="withEffect">
                                  <p:stCondLst>
                                    <p:cond delay="200"/>
                                  </p:stCondLst>
                                  <p:childTnLst>
                                    <p:set>
                                      <p:cBhvr>
                                        <p:cTn id="67" dur="1" fill="hold">
                                          <p:stCondLst>
                                            <p:cond delay="0"/>
                                          </p:stCondLst>
                                        </p:cTn>
                                        <p:tgtEl>
                                          <p:spTgt spid="44"/>
                                        </p:tgtEl>
                                        <p:attrNameLst>
                                          <p:attrName>style.visibility</p:attrName>
                                        </p:attrNameLst>
                                      </p:cBhvr>
                                      <p:to>
                                        <p:strVal val="visible"/>
                                      </p:to>
                                    </p:set>
                                  </p:childTnLst>
                                </p:cTn>
                              </p:par>
                              <p:par>
                                <p:cTn id="68" presetID="53" presetClass="entr" presetSubtype="16" fill="hold" grpId="1" nodeType="withEffect">
                                  <p:stCondLst>
                                    <p:cond delay="200"/>
                                  </p:stCondLst>
                                  <p:childTnLst>
                                    <p:set>
                                      <p:cBhvr>
                                        <p:cTn id="69" dur="1" fill="hold">
                                          <p:stCondLst>
                                            <p:cond delay="0"/>
                                          </p:stCondLst>
                                        </p:cTn>
                                        <p:tgtEl>
                                          <p:spTgt spid="44"/>
                                        </p:tgtEl>
                                        <p:attrNameLst>
                                          <p:attrName>style.visibility</p:attrName>
                                        </p:attrNameLst>
                                      </p:cBhvr>
                                      <p:to>
                                        <p:strVal val="visible"/>
                                      </p:to>
                                    </p:set>
                                    <p:anim calcmode="lin" valueType="num">
                                      <p:cBhvr>
                                        <p:cTn id="70" dur="1000" fill="hold"/>
                                        <p:tgtEl>
                                          <p:spTgt spid="44"/>
                                        </p:tgtEl>
                                        <p:attrNameLst>
                                          <p:attrName>ppt_w</p:attrName>
                                        </p:attrNameLst>
                                      </p:cBhvr>
                                      <p:tavLst>
                                        <p:tav tm="0">
                                          <p:val>
                                            <p:fltVal val="0"/>
                                          </p:val>
                                        </p:tav>
                                        <p:tav tm="100000">
                                          <p:val>
                                            <p:strVal val="#ppt_w"/>
                                          </p:val>
                                        </p:tav>
                                      </p:tavLst>
                                    </p:anim>
                                    <p:anim calcmode="lin" valueType="num">
                                      <p:cBhvr>
                                        <p:cTn id="71" dur="1000" fill="hold"/>
                                        <p:tgtEl>
                                          <p:spTgt spid="44"/>
                                        </p:tgtEl>
                                        <p:attrNameLst>
                                          <p:attrName>ppt_h</p:attrName>
                                        </p:attrNameLst>
                                      </p:cBhvr>
                                      <p:tavLst>
                                        <p:tav tm="0">
                                          <p:val>
                                            <p:fltVal val="0"/>
                                          </p:val>
                                        </p:tav>
                                        <p:tav tm="100000">
                                          <p:val>
                                            <p:strVal val="#ppt_h"/>
                                          </p:val>
                                        </p:tav>
                                      </p:tavLst>
                                    </p:anim>
                                    <p:animEffect transition="in" filter="fade">
                                      <p:cBhvr>
                                        <p:cTn id="72" dur="1000"/>
                                        <p:tgtEl>
                                          <p:spTgt spid="44"/>
                                        </p:tgtEl>
                                      </p:cBhvr>
                                    </p:animEffect>
                                  </p:childTnLst>
                                </p:cTn>
                              </p:par>
                              <p:par>
                                <p:cTn id="73" presetID="64" presetClass="path" presetSubtype="0" fill="hold" grpId="2" nodeType="withEffect">
                                  <p:stCondLst>
                                    <p:cond delay="200"/>
                                  </p:stCondLst>
                                  <p:childTnLst>
                                    <p:animMotion origin="layout" path="M 4.16667E-6 8.64198E-7 L 0.31701 -0.56759 " pathEditMode="relative" rAng="0" ptsTypes="AA">
                                      <p:cBhvr>
                                        <p:cTn id="74" dur="1000" spd="-100000" fill="hold"/>
                                        <p:tgtEl>
                                          <p:spTgt spid="44"/>
                                        </p:tgtEl>
                                        <p:attrNameLst>
                                          <p:attrName>ppt_x</p:attrName>
                                          <p:attrName>ppt_y</p:attrName>
                                        </p:attrNameLst>
                                      </p:cBhvr>
                                      <p:rCtr x="15851" y="-28395"/>
                                    </p:animMotion>
                                  </p:childTnLst>
                                </p:cTn>
                              </p:par>
                              <p:par>
                                <p:cTn id="75" presetID="1" presetClass="entr" presetSubtype="0" fill="hold" grpId="0" nodeType="withEffect">
                                  <p:stCondLst>
                                    <p:cond delay="400"/>
                                  </p:stCondLst>
                                  <p:childTnLst>
                                    <p:set>
                                      <p:cBhvr>
                                        <p:cTn id="76" dur="1" fill="hold">
                                          <p:stCondLst>
                                            <p:cond delay="0"/>
                                          </p:stCondLst>
                                        </p:cTn>
                                        <p:tgtEl>
                                          <p:spTgt spid="53"/>
                                        </p:tgtEl>
                                        <p:attrNameLst>
                                          <p:attrName>style.visibility</p:attrName>
                                        </p:attrNameLst>
                                      </p:cBhvr>
                                      <p:to>
                                        <p:strVal val="visible"/>
                                      </p:to>
                                    </p:set>
                                  </p:childTnLst>
                                </p:cTn>
                              </p:par>
                              <p:par>
                                <p:cTn id="77" presetID="53" presetClass="entr" presetSubtype="16" fill="hold" grpId="1" nodeType="withEffect">
                                  <p:stCondLst>
                                    <p:cond delay="400"/>
                                  </p:stCondLst>
                                  <p:childTnLst>
                                    <p:set>
                                      <p:cBhvr>
                                        <p:cTn id="78" dur="1" fill="hold">
                                          <p:stCondLst>
                                            <p:cond delay="0"/>
                                          </p:stCondLst>
                                        </p:cTn>
                                        <p:tgtEl>
                                          <p:spTgt spid="53"/>
                                        </p:tgtEl>
                                        <p:attrNameLst>
                                          <p:attrName>style.visibility</p:attrName>
                                        </p:attrNameLst>
                                      </p:cBhvr>
                                      <p:to>
                                        <p:strVal val="visible"/>
                                      </p:to>
                                    </p:set>
                                    <p:anim calcmode="lin" valueType="num">
                                      <p:cBhvr>
                                        <p:cTn id="79" dur="1000" fill="hold"/>
                                        <p:tgtEl>
                                          <p:spTgt spid="53"/>
                                        </p:tgtEl>
                                        <p:attrNameLst>
                                          <p:attrName>ppt_w</p:attrName>
                                        </p:attrNameLst>
                                      </p:cBhvr>
                                      <p:tavLst>
                                        <p:tav tm="0">
                                          <p:val>
                                            <p:fltVal val="0"/>
                                          </p:val>
                                        </p:tav>
                                        <p:tav tm="100000">
                                          <p:val>
                                            <p:strVal val="#ppt_w"/>
                                          </p:val>
                                        </p:tav>
                                      </p:tavLst>
                                    </p:anim>
                                    <p:anim calcmode="lin" valueType="num">
                                      <p:cBhvr>
                                        <p:cTn id="80" dur="1000" fill="hold"/>
                                        <p:tgtEl>
                                          <p:spTgt spid="53"/>
                                        </p:tgtEl>
                                        <p:attrNameLst>
                                          <p:attrName>ppt_h</p:attrName>
                                        </p:attrNameLst>
                                      </p:cBhvr>
                                      <p:tavLst>
                                        <p:tav tm="0">
                                          <p:val>
                                            <p:fltVal val="0"/>
                                          </p:val>
                                        </p:tav>
                                        <p:tav tm="100000">
                                          <p:val>
                                            <p:strVal val="#ppt_h"/>
                                          </p:val>
                                        </p:tav>
                                      </p:tavLst>
                                    </p:anim>
                                    <p:animEffect transition="in" filter="fade">
                                      <p:cBhvr>
                                        <p:cTn id="81" dur="1000"/>
                                        <p:tgtEl>
                                          <p:spTgt spid="53"/>
                                        </p:tgtEl>
                                      </p:cBhvr>
                                    </p:animEffect>
                                  </p:childTnLst>
                                </p:cTn>
                              </p:par>
                              <p:par>
                                <p:cTn id="82" presetID="64" presetClass="path" presetSubtype="0" fill="hold" grpId="2" nodeType="withEffect">
                                  <p:stCondLst>
                                    <p:cond delay="400"/>
                                  </p:stCondLst>
                                  <p:childTnLst>
                                    <p:animMotion origin="layout" path="M 5E-6 2.09762E-6 L -0.18855 -1.11369 " pathEditMode="relative" rAng="0" ptsTypes="AA">
                                      <p:cBhvr>
                                        <p:cTn id="83" dur="1000" spd="-100000" fill="hold"/>
                                        <p:tgtEl>
                                          <p:spTgt spid="53"/>
                                        </p:tgtEl>
                                        <p:attrNameLst>
                                          <p:attrName>ppt_x</p:attrName>
                                          <p:attrName>ppt_y</p:attrName>
                                        </p:attrNameLst>
                                      </p:cBhvr>
                                      <p:rCtr x="-9427" y="-55700"/>
                                    </p:animMotion>
                                  </p:childTnLst>
                                </p:cTn>
                              </p:par>
                              <p:par>
                                <p:cTn id="84" presetID="1" presetClass="entr" presetSubtype="0" fill="hold" grpId="0" nodeType="withEffect">
                                  <p:stCondLst>
                                    <p:cond delay="200"/>
                                  </p:stCondLst>
                                  <p:childTnLst>
                                    <p:set>
                                      <p:cBhvr>
                                        <p:cTn id="85" dur="1" fill="hold">
                                          <p:stCondLst>
                                            <p:cond delay="0"/>
                                          </p:stCondLst>
                                        </p:cTn>
                                        <p:tgtEl>
                                          <p:spTgt spid="46"/>
                                        </p:tgtEl>
                                        <p:attrNameLst>
                                          <p:attrName>style.visibility</p:attrName>
                                        </p:attrNameLst>
                                      </p:cBhvr>
                                      <p:to>
                                        <p:strVal val="visible"/>
                                      </p:to>
                                    </p:set>
                                  </p:childTnLst>
                                </p:cTn>
                              </p:par>
                              <p:par>
                                <p:cTn id="86" presetID="53" presetClass="entr" presetSubtype="16" fill="hold" grpId="1" nodeType="withEffect">
                                  <p:stCondLst>
                                    <p:cond delay="200"/>
                                  </p:stCondLst>
                                  <p:childTnLst>
                                    <p:set>
                                      <p:cBhvr>
                                        <p:cTn id="87" dur="1" fill="hold">
                                          <p:stCondLst>
                                            <p:cond delay="0"/>
                                          </p:stCondLst>
                                        </p:cTn>
                                        <p:tgtEl>
                                          <p:spTgt spid="46"/>
                                        </p:tgtEl>
                                        <p:attrNameLst>
                                          <p:attrName>style.visibility</p:attrName>
                                        </p:attrNameLst>
                                      </p:cBhvr>
                                      <p:to>
                                        <p:strVal val="visible"/>
                                      </p:to>
                                    </p:set>
                                    <p:anim calcmode="lin" valueType="num">
                                      <p:cBhvr>
                                        <p:cTn id="88" dur="1000" fill="hold"/>
                                        <p:tgtEl>
                                          <p:spTgt spid="46"/>
                                        </p:tgtEl>
                                        <p:attrNameLst>
                                          <p:attrName>ppt_w</p:attrName>
                                        </p:attrNameLst>
                                      </p:cBhvr>
                                      <p:tavLst>
                                        <p:tav tm="0">
                                          <p:val>
                                            <p:fltVal val="0"/>
                                          </p:val>
                                        </p:tav>
                                        <p:tav tm="100000">
                                          <p:val>
                                            <p:strVal val="#ppt_w"/>
                                          </p:val>
                                        </p:tav>
                                      </p:tavLst>
                                    </p:anim>
                                    <p:anim calcmode="lin" valueType="num">
                                      <p:cBhvr>
                                        <p:cTn id="89" dur="1000" fill="hold"/>
                                        <p:tgtEl>
                                          <p:spTgt spid="46"/>
                                        </p:tgtEl>
                                        <p:attrNameLst>
                                          <p:attrName>ppt_h</p:attrName>
                                        </p:attrNameLst>
                                      </p:cBhvr>
                                      <p:tavLst>
                                        <p:tav tm="0">
                                          <p:val>
                                            <p:fltVal val="0"/>
                                          </p:val>
                                        </p:tav>
                                        <p:tav tm="100000">
                                          <p:val>
                                            <p:strVal val="#ppt_h"/>
                                          </p:val>
                                        </p:tav>
                                      </p:tavLst>
                                    </p:anim>
                                    <p:animEffect transition="in" filter="fade">
                                      <p:cBhvr>
                                        <p:cTn id="90" dur="1000"/>
                                        <p:tgtEl>
                                          <p:spTgt spid="46"/>
                                        </p:tgtEl>
                                      </p:cBhvr>
                                    </p:animEffect>
                                  </p:childTnLst>
                                </p:cTn>
                              </p:par>
                              <p:par>
                                <p:cTn id="91" presetID="64" presetClass="path" presetSubtype="0" fill="hold" grpId="2" nodeType="withEffect">
                                  <p:stCondLst>
                                    <p:cond delay="200"/>
                                  </p:stCondLst>
                                  <p:childTnLst>
                                    <p:animMotion origin="layout" path="M -1.11111E-6 4.44444E-6 L 0.12309 0.575 " pathEditMode="relative" rAng="0" ptsTypes="AA">
                                      <p:cBhvr>
                                        <p:cTn id="92" dur="1000" spd="-100000" fill="hold"/>
                                        <p:tgtEl>
                                          <p:spTgt spid="46"/>
                                        </p:tgtEl>
                                        <p:attrNameLst>
                                          <p:attrName>ppt_x</p:attrName>
                                          <p:attrName>ppt_y</p:attrName>
                                        </p:attrNameLst>
                                      </p:cBhvr>
                                      <p:rCtr x="6146" y="28735"/>
                                    </p:animMotion>
                                  </p:childTnLst>
                                </p:cTn>
                              </p:par>
                              <p:par>
                                <p:cTn id="93" presetID="1" presetClass="entr" presetSubtype="0" fill="hold" nodeType="withEffect">
                                  <p:stCondLst>
                                    <p:cond delay="400"/>
                                  </p:stCondLst>
                                  <p:childTnLst>
                                    <p:set>
                                      <p:cBhvr>
                                        <p:cTn id="94" dur="1" fill="hold">
                                          <p:stCondLst>
                                            <p:cond delay="0"/>
                                          </p:stCondLst>
                                        </p:cTn>
                                        <p:tgtEl>
                                          <p:spTgt spid="47"/>
                                        </p:tgtEl>
                                        <p:attrNameLst>
                                          <p:attrName>style.visibility</p:attrName>
                                        </p:attrNameLst>
                                      </p:cBhvr>
                                      <p:to>
                                        <p:strVal val="visible"/>
                                      </p:to>
                                    </p:set>
                                  </p:childTnLst>
                                </p:cTn>
                              </p:par>
                              <p:par>
                                <p:cTn id="95" presetID="53" presetClass="entr" presetSubtype="16" fill="hold" nodeType="withEffect">
                                  <p:stCondLst>
                                    <p:cond delay="400"/>
                                  </p:stCondLst>
                                  <p:childTnLst>
                                    <p:set>
                                      <p:cBhvr>
                                        <p:cTn id="96" dur="1" fill="hold">
                                          <p:stCondLst>
                                            <p:cond delay="0"/>
                                          </p:stCondLst>
                                        </p:cTn>
                                        <p:tgtEl>
                                          <p:spTgt spid="47"/>
                                        </p:tgtEl>
                                        <p:attrNameLst>
                                          <p:attrName>style.visibility</p:attrName>
                                        </p:attrNameLst>
                                      </p:cBhvr>
                                      <p:to>
                                        <p:strVal val="visible"/>
                                      </p:to>
                                    </p:set>
                                    <p:anim calcmode="lin" valueType="num">
                                      <p:cBhvr>
                                        <p:cTn id="97" dur="1000" fill="hold"/>
                                        <p:tgtEl>
                                          <p:spTgt spid="47"/>
                                        </p:tgtEl>
                                        <p:attrNameLst>
                                          <p:attrName>ppt_w</p:attrName>
                                        </p:attrNameLst>
                                      </p:cBhvr>
                                      <p:tavLst>
                                        <p:tav tm="0">
                                          <p:val>
                                            <p:fltVal val="0"/>
                                          </p:val>
                                        </p:tav>
                                        <p:tav tm="100000">
                                          <p:val>
                                            <p:strVal val="#ppt_w"/>
                                          </p:val>
                                        </p:tav>
                                      </p:tavLst>
                                    </p:anim>
                                    <p:anim calcmode="lin" valueType="num">
                                      <p:cBhvr>
                                        <p:cTn id="98" dur="1000" fill="hold"/>
                                        <p:tgtEl>
                                          <p:spTgt spid="47"/>
                                        </p:tgtEl>
                                        <p:attrNameLst>
                                          <p:attrName>ppt_h</p:attrName>
                                        </p:attrNameLst>
                                      </p:cBhvr>
                                      <p:tavLst>
                                        <p:tav tm="0">
                                          <p:val>
                                            <p:fltVal val="0"/>
                                          </p:val>
                                        </p:tav>
                                        <p:tav tm="100000">
                                          <p:val>
                                            <p:strVal val="#ppt_h"/>
                                          </p:val>
                                        </p:tav>
                                      </p:tavLst>
                                    </p:anim>
                                    <p:animEffect transition="in" filter="fade">
                                      <p:cBhvr>
                                        <p:cTn id="99" dur="1000"/>
                                        <p:tgtEl>
                                          <p:spTgt spid="47"/>
                                        </p:tgtEl>
                                      </p:cBhvr>
                                    </p:animEffect>
                                  </p:childTnLst>
                                </p:cTn>
                              </p:par>
                              <p:par>
                                <p:cTn id="100" presetID="64" presetClass="path" presetSubtype="0" fill="hold" nodeType="withEffect">
                                  <p:stCondLst>
                                    <p:cond delay="400"/>
                                  </p:stCondLst>
                                  <p:childTnLst>
                                    <p:animMotion origin="layout" path="M 1.38889E-6 3.41057E-6 L -0.71736 -0.40563 " pathEditMode="relative" rAng="0" ptsTypes="AA">
                                      <p:cBhvr>
                                        <p:cTn id="101" dur="1000" spd="-100000" fill="hold"/>
                                        <p:tgtEl>
                                          <p:spTgt spid="47"/>
                                        </p:tgtEl>
                                        <p:attrNameLst>
                                          <p:attrName>ppt_x</p:attrName>
                                          <p:attrName>ppt_y</p:attrName>
                                        </p:attrNameLst>
                                      </p:cBhvr>
                                      <p:rCtr x="-35868" y="-20297"/>
                                    </p:animMotion>
                                  </p:childTnLst>
                                </p:cTn>
                              </p:par>
                              <p:par>
                                <p:cTn id="102" presetID="1" presetClass="entr" presetSubtype="0" fill="hold" nodeType="withEffect">
                                  <p:stCondLst>
                                    <p:cond delay="300"/>
                                  </p:stCondLst>
                                  <p:childTnLst>
                                    <p:set>
                                      <p:cBhvr>
                                        <p:cTn id="103" dur="1" fill="hold">
                                          <p:stCondLst>
                                            <p:cond delay="0"/>
                                          </p:stCondLst>
                                        </p:cTn>
                                        <p:tgtEl>
                                          <p:spTgt spid="50"/>
                                        </p:tgtEl>
                                        <p:attrNameLst>
                                          <p:attrName>style.visibility</p:attrName>
                                        </p:attrNameLst>
                                      </p:cBhvr>
                                      <p:to>
                                        <p:strVal val="visible"/>
                                      </p:to>
                                    </p:set>
                                  </p:childTnLst>
                                </p:cTn>
                              </p:par>
                              <p:par>
                                <p:cTn id="104" presetID="53" presetClass="entr" presetSubtype="16" fill="hold" nodeType="withEffect">
                                  <p:stCondLst>
                                    <p:cond delay="300"/>
                                  </p:stCondLst>
                                  <p:childTnLst>
                                    <p:set>
                                      <p:cBhvr>
                                        <p:cTn id="105" dur="1" fill="hold">
                                          <p:stCondLst>
                                            <p:cond delay="0"/>
                                          </p:stCondLst>
                                        </p:cTn>
                                        <p:tgtEl>
                                          <p:spTgt spid="50"/>
                                        </p:tgtEl>
                                        <p:attrNameLst>
                                          <p:attrName>style.visibility</p:attrName>
                                        </p:attrNameLst>
                                      </p:cBhvr>
                                      <p:to>
                                        <p:strVal val="visible"/>
                                      </p:to>
                                    </p:set>
                                    <p:anim calcmode="lin" valueType="num">
                                      <p:cBhvr>
                                        <p:cTn id="106" dur="1000" fill="hold"/>
                                        <p:tgtEl>
                                          <p:spTgt spid="50"/>
                                        </p:tgtEl>
                                        <p:attrNameLst>
                                          <p:attrName>ppt_w</p:attrName>
                                        </p:attrNameLst>
                                      </p:cBhvr>
                                      <p:tavLst>
                                        <p:tav tm="0">
                                          <p:val>
                                            <p:fltVal val="0"/>
                                          </p:val>
                                        </p:tav>
                                        <p:tav tm="100000">
                                          <p:val>
                                            <p:strVal val="#ppt_w"/>
                                          </p:val>
                                        </p:tav>
                                      </p:tavLst>
                                    </p:anim>
                                    <p:anim calcmode="lin" valueType="num">
                                      <p:cBhvr>
                                        <p:cTn id="107" dur="1000" fill="hold"/>
                                        <p:tgtEl>
                                          <p:spTgt spid="50"/>
                                        </p:tgtEl>
                                        <p:attrNameLst>
                                          <p:attrName>ppt_h</p:attrName>
                                        </p:attrNameLst>
                                      </p:cBhvr>
                                      <p:tavLst>
                                        <p:tav tm="0">
                                          <p:val>
                                            <p:fltVal val="0"/>
                                          </p:val>
                                        </p:tav>
                                        <p:tav tm="100000">
                                          <p:val>
                                            <p:strVal val="#ppt_h"/>
                                          </p:val>
                                        </p:tav>
                                      </p:tavLst>
                                    </p:anim>
                                    <p:animEffect transition="in" filter="fade">
                                      <p:cBhvr>
                                        <p:cTn id="108" dur="1000"/>
                                        <p:tgtEl>
                                          <p:spTgt spid="50"/>
                                        </p:tgtEl>
                                      </p:cBhvr>
                                    </p:animEffect>
                                  </p:childTnLst>
                                </p:cTn>
                              </p:par>
                              <p:par>
                                <p:cTn id="109" presetID="64" presetClass="path" presetSubtype="0" fill="hold" nodeType="withEffect">
                                  <p:stCondLst>
                                    <p:cond delay="300"/>
                                  </p:stCondLst>
                                  <p:childTnLst>
                                    <p:animMotion origin="layout" path="M -8.33333E-7 3.20988E-6 L 1.0349 -0.87346 " pathEditMode="relative" rAng="0" ptsTypes="AA">
                                      <p:cBhvr>
                                        <p:cTn id="110" dur="1000" spd="-100000" fill="hold"/>
                                        <p:tgtEl>
                                          <p:spTgt spid="50"/>
                                        </p:tgtEl>
                                        <p:attrNameLst>
                                          <p:attrName>ppt_x</p:attrName>
                                          <p:attrName>ppt_y</p:attrName>
                                        </p:attrNameLst>
                                      </p:cBhvr>
                                      <p:rCtr x="51736" y="-43673"/>
                                    </p:animMotion>
                                  </p:childTnLst>
                                </p:cTn>
                              </p:par>
                              <p:par>
                                <p:cTn id="111" presetID="1" presetClass="entr" presetSubtype="0" fill="hold" nodeType="withEffect">
                                  <p:stCondLst>
                                    <p:cond delay="200"/>
                                  </p:stCondLst>
                                  <p:childTnLst>
                                    <p:set>
                                      <p:cBhvr>
                                        <p:cTn id="112" dur="1" fill="hold">
                                          <p:stCondLst>
                                            <p:cond delay="0"/>
                                          </p:stCondLst>
                                        </p:cTn>
                                        <p:tgtEl>
                                          <p:spTgt spid="54"/>
                                        </p:tgtEl>
                                        <p:attrNameLst>
                                          <p:attrName>style.visibility</p:attrName>
                                        </p:attrNameLst>
                                      </p:cBhvr>
                                      <p:to>
                                        <p:strVal val="visible"/>
                                      </p:to>
                                    </p:set>
                                  </p:childTnLst>
                                </p:cTn>
                              </p:par>
                              <p:par>
                                <p:cTn id="113" presetID="53" presetClass="entr" presetSubtype="16" fill="hold" nodeType="withEffect">
                                  <p:stCondLst>
                                    <p:cond delay="200"/>
                                  </p:stCondLst>
                                  <p:childTnLst>
                                    <p:set>
                                      <p:cBhvr>
                                        <p:cTn id="114" dur="1" fill="hold">
                                          <p:stCondLst>
                                            <p:cond delay="0"/>
                                          </p:stCondLst>
                                        </p:cTn>
                                        <p:tgtEl>
                                          <p:spTgt spid="54"/>
                                        </p:tgtEl>
                                        <p:attrNameLst>
                                          <p:attrName>style.visibility</p:attrName>
                                        </p:attrNameLst>
                                      </p:cBhvr>
                                      <p:to>
                                        <p:strVal val="visible"/>
                                      </p:to>
                                    </p:set>
                                    <p:anim calcmode="lin" valueType="num">
                                      <p:cBhvr>
                                        <p:cTn id="115" dur="1000" fill="hold"/>
                                        <p:tgtEl>
                                          <p:spTgt spid="54"/>
                                        </p:tgtEl>
                                        <p:attrNameLst>
                                          <p:attrName>ppt_w</p:attrName>
                                        </p:attrNameLst>
                                      </p:cBhvr>
                                      <p:tavLst>
                                        <p:tav tm="0">
                                          <p:val>
                                            <p:fltVal val="0"/>
                                          </p:val>
                                        </p:tav>
                                        <p:tav tm="100000">
                                          <p:val>
                                            <p:strVal val="#ppt_w"/>
                                          </p:val>
                                        </p:tav>
                                      </p:tavLst>
                                    </p:anim>
                                    <p:anim calcmode="lin" valueType="num">
                                      <p:cBhvr>
                                        <p:cTn id="116" dur="1000" fill="hold"/>
                                        <p:tgtEl>
                                          <p:spTgt spid="54"/>
                                        </p:tgtEl>
                                        <p:attrNameLst>
                                          <p:attrName>ppt_h</p:attrName>
                                        </p:attrNameLst>
                                      </p:cBhvr>
                                      <p:tavLst>
                                        <p:tav tm="0">
                                          <p:val>
                                            <p:fltVal val="0"/>
                                          </p:val>
                                        </p:tav>
                                        <p:tav tm="100000">
                                          <p:val>
                                            <p:strVal val="#ppt_h"/>
                                          </p:val>
                                        </p:tav>
                                      </p:tavLst>
                                    </p:anim>
                                    <p:animEffect transition="in" filter="fade">
                                      <p:cBhvr>
                                        <p:cTn id="117" dur="1000"/>
                                        <p:tgtEl>
                                          <p:spTgt spid="54"/>
                                        </p:tgtEl>
                                      </p:cBhvr>
                                    </p:animEffect>
                                  </p:childTnLst>
                                </p:cTn>
                              </p:par>
                              <p:par>
                                <p:cTn id="118" presetID="64" presetClass="path" presetSubtype="0" fill="hold" nodeType="withEffect">
                                  <p:stCondLst>
                                    <p:cond delay="200"/>
                                  </p:stCondLst>
                                  <p:childTnLst>
                                    <p:animMotion origin="layout" path="M 3.05556E-6 3.44146E-6 L -0.64115 -0.94965 " pathEditMode="relative" rAng="0" ptsTypes="AA">
                                      <p:cBhvr>
                                        <p:cTn id="119" dur="1000" spd="-100000" fill="hold"/>
                                        <p:tgtEl>
                                          <p:spTgt spid="54"/>
                                        </p:tgtEl>
                                        <p:attrNameLst>
                                          <p:attrName>ppt_x</p:attrName>
                                          <p:attrName>ppt_y</p:attrName>
                                        </p:attrNameLst>
                                      </p:cBhvr>
                                      <p:rCtr x="-32066" y="-47482"/>
                                    </p:animMotion>
                                  </p:childTnLst>
                                </p:cTn>
                              </p:par>
                              <p:par>
                                <p:cTn id="120" presetID="1" presetClass="entr" presetSubtype="0" fill="hold" grpId="0" nodeType="withEffect">
                                  <p:stCondLst>
                                    <p:cond delay="200"/>
                                  </p:stCondLst>
                                  <p:childTnLst>
                                    <p:set>
                                      <p:cBhvr>
                                        <p:cTn id="121" dur="1" fill="hold">
                                          <p:stCondLst>
                                            <p:cond delay="0"/>
                                          </p:stCondLst>
                                        </p:cTn>
                                        <p:tgtEl>
                                          <p:spTgt spid="57"/>
                                        </p:tgtEl>
                                        <p:attrNameLst>
                                          <p:attrName>style.visibility</p:attrName>
                                        </p:attrNameLst>
                                      </p:cBhvr>
                                      <p:to>
                                        <p:strVal val="visible"/>
                                      </p:to>
                                    </p:set>
                                  </p:childTnLst>
                                </p:cTn>
                              </p:par>
                              <p:par>
                                <p:cTn id="122" presetID="53" presetClass="entr" presetSubtype="16" fill="hold" grpId="1" nodeType="withEffect">
                                  <p:stCondLst>
                                    <p:cond delay="200"/>
                                  </p:stCondLst>
                                  <p:childTnLst>
                                    <p:set>
                                      <p:cBhvr>
                                        <p:cTn id="123" dur="1" fill="hold">
                                          <p:stCondLst>
                                            <p:cond delay="0"/>
                                          </p:stCondLst>
                                        </p:cTn>
                                        <p:tgtEl>
                                          <p:spTgt spid="57"/>
                                        </p:tgtEl>
                                        <p:attrNameLst>
                                          <p:attrName>style.visibility</p:attrName>
                                        </p:attrNameLst>
                                      </p:cBhvr>
                                      <p:to>
                                        <p:strVal val="visible"/>
                                      </p:to>
                                    </p:set>
                                    <p:anim calcmode="lin" valueType="num">
                                      <p:cBhvr>
                                        <p:cTn id="124" dur="1000" fill="hold"/>
                                        <p:tgtEl>
                                          <p:spTgt spid="57"/>
                                        </p:tgtEl>
                                        <p:attrNameLst>
                                          <p:attrName>ppt_w</p:attrName>
                                        </p:attrNameLst>
                                      </p:cBhvr>
                                      <p:tavLst>
                                        <p:tav tm="0">
                                          <p:val>
                                            <p:fltVal val="0"/>
                                          </p:val>
                                        </p:tav>
                                        <p:tav tm="100000">
                                          <p:val>
                                            <p:strVal val="#ppt_w"/>
                                          </p:val>
                                        </p:tav>
                                      </p:tavLst>
                                    </p:anim>
                                    <p:anim calcmode="lin" valueType="num">
                                      <p:cBhvr>
                                        <p:cTn id="125" dur="1000" fill="hold"/>
                                        <p:tgtEl>
                                          <p:spTgt spid="57"/>
                                        </p:tgtEl>
                                        <p:attrNameLst>
                                          <p:attrName>ppt_h</p:attrName>
                                        </p:attrNameLst>
                                      </p:cBhvr>
                                      <p:tavLst>
                                        <p:tav tm="0">
                                          <p:val>
                                            <p:fltVal val="0"/>
                                          </p:val>
                                        </p:tav>
                                        <p:tav tm="100000">
                                          <p:val>
                                            <p:strVal val="#ppt_h"/>
                                          </p:val>
                                        </p:tav>
                                      </p:tavLst>
                                    </p:anim>
                                    <p:animEffect transition="in" filter="fade">
                                      <p:cBhvr>
                                        <p:cTn id="126" dur="1000"/>
                                        <p:tgtEl>
                                          <p:spTgt spid="57"/>
                                        </p:tgtEl>
                                      </p:cBhvr>
                                    </p:animEffect>
                                  </p:childTnLst>
                                </p:cTn>
                              </p:par>
                              <p:par>
                                <p:cTn id="127" presetID="64" presetClass="path" presetSubtype="0" fill="hold" grpId="2" nodeType="withEffect">
                                  <p:stCondLst>
                                    <p:cond delay="200"/>
                                  </p:stCondLst>
                                  <p:childTnLst>
                                    <p:animMotion origin="layout" path="M 4.44444E-6 4.5679E-6 L 0.45434 0.4966 " pathEditMode="relative" rAng="0" ptsTypes="AA">
                                      <p:cBhvr>
                                        <p:cTn id="128" dur="1000" spd="-100000" fill="hold"/>
                                        <p:tgtEl>
                                          <p:spTgt spid="57"/>
                                        </p:tgtEl>
                                        <p:attrNameLst>
                                          <p:attrName>ppt_x</p:attrName>
                                          <p:attrName>ppt_y</p:attrName>
                                        </p:attrNameLst>
                                      </p:cBhvr>
                                      <p:rCtr x="22708" y="24815"/>
                                    </p:animMotion>
                                  </p:childTnLst>
                                </p:cTn>
                              </p:par>
                              <p:par>
                                <p:cTn id="129" presetID="1" presetClass="entr" presetSubtype="0" fill="hold" grpId="0" nodeType="withEffect">
                                  <p:stCondLst>
                                    <p:cond delay="200"/>
                                  </p:stCondLst>
                                  <p:childTnLst>
                                    <p:set>
                                      <p:cBhvr>
                                        <p:cTn id="130" dur="1" fill="hold">
                                          <p:stCondLst>
                                            <p:cond delay="0"/>
                                          </p:stCondLst>
                                        </p:cTn>
                                        <p:tgtEl>
                                          <p:spTgt spid="60"/>
                                        </p:tgtEl>
                                        <p:attrNameLst>
                                          <p:attrName>style.visibility</p:attrName>
                                        </p:attrNameLst>
                                      </p:cBhvr>
                                      <p:to>
                                        <p:strVal val="visible"/>
                                      </p:to>
                                    </p:set>
                                  </p:childTnLst>
                                </p:cTn>
                              </p:par>
                              <p:par>
                                <p:cTn id="131" presetID="53" presetClass="entr" presetSubtype="16" fill="hold" grpId="1" nodeType="withEffect">
                                  <p:stCondLst>
                                    <p:cond delay="200"/>
                                  </p:stCondLst>
                                  <p:childTnLst>
                                    <p:set>
                                      <p:cBhvr>
                                        <p:cTn id="132" dur="1" fill="hold">
                                          <p:stCondLst>
                                            <p:cond delay="0"/>
                                          </p:stCondLst>
                                        </p:cTn>
                                        <p:tgtEl>
                                          <p:spTgt spid="60"/>
                                        </p:tgtEl>
                                        <p:attrNameLst>
                                          <p:attrName>style.visibility</p:attrName>
                                        </p:attrNameLst>
                                      </p:cBhvr>
                                      <p:to>
                                        <p:strVal val="visible"/>
                                      </p:to>
                                    </p:set>
                                    <p:anim calcmode="lin" valueType="num">
                                      <p:cBhvr>
                                        <p:cTn id="133" dur="1000" fill="hold"/>
                                        <p:tgtEl>
                                          <p:spTgt spid="60"/>
                                        </p:tgtEl>
                                        <p:attrNameLst>
                                          <p:attrName>ppt_w</p:attrName>
                                        </p:attrNameLst>
                                      </p:cBhvr>
                                      <p:tavLst>
                                        <p:tav tm="0">
                                          <p:val>
                                            <p:fltVal val="0"/>
                                          </p:val>
                                        </p:tav>
                                        <p:tav tm="100000">
                                          <p:val>
                                            <p:strVal val="#ppt_w"/>
                                          </p:val>
                                        </p:tav>
                                      </p:tavLst>
                                    </p:anim>
                                    <p:anim calcmode="lin" valueType="num">
                                      <p:cBhvr>
                                        <p:cTn id="134" dur="1000" fill="hold"/>
                                        <p:tgtEl>
                                          <p:spTgt spid="60"/>
                                        </p:tgtEl>
                                        <p:attrNameLst>
                                          <p:attrName>ppt_h</p:attrName>
                                        </p:attrNameLst>
                                      </p:cBhvr>
                                      <p:tavLst>
                                        <p:tav tm="0">
                                          <p:val>
                                            <p:fltVal val="0"/>
                                          </p:val>
                                        </p:tav>
                                        <p:tav tm="100000">
                                          <p:val>
                                            <p:strVal val="#ppt_h"/>
                                          </p:val>
                                        </p:tav>
                                      </p:tavLst>
                                    </p:anim>
                                    <p:animEffect transition="in" filter="fade">
                                      <p:cBhvr>
                                        <p:cTn id="135" dur="1000"/>
                                        <p:tgtEl>
                                          <p:spTgt spid="60"/>
                                        </p:tgtEl>
                                      </p:cBhvr>
                                    </p:animEffect>
                                  </p:childTnLst>
                                </p:cTn>
                              </p:par>
                              <p:par>
                                <p:cTn id="136" presetID="64" presetClass="path" presetSubtype="0" fill="hold" grpId="2" nodeType="withEffect">
                                  <p:stCondLst>
                                    <p:cond delay="200"/>
                                  </p:stCondLst>
                                  <p:childTnLst>
                                    <p:animMotion origin="layout" path="M -2.5E-6 1.7284E-6 L 0.19358 -0.5429 " pathEditMode="relative" rAng="0" ptsTypes="AA">
                                      <p:cBhvr>
                                        <p:cTn id="137" dur="1000" spd="-100000" fill="hold"/>
                                        <p:tgtEl>
                                          <p:spTgt spid="60"/>
                                        </p:tgtEl>
                                        <p:attrNameLst>
                                          <p:attrName>ppt_x</p:attrName>
                                          <p:attrName>ppt_y</p:attrName>
                                        </p:attrNameLst>
                                      </p:cBhvr>
                                      <p:rCtr x="9670" y="-27160"/>
                                    </p:animMotion>
                                  </p:childTnLst>
                                </p:cTn>
                              </p:par>
                            </p:childTnLst>
                          </p:cTn>
                        </p:par>
                        <p:par>
                          <p:cTn id="138" fill="hold">
                            <p:stCondLst>
                              <p:cond delay="3000"/>
                            </p:stCondLst>
                            <p:childTnLst>
                              <p:par>
                                <p:cTn id="139" presetID="10" presetClass="entr" presetSubtype="0" fill="hold" grpId="0" nodeType="afterEffect">
                                  <p:stCondLst>
                                    <p:cond delay="0"/>
                                  </p:stCondLst>
                                  <p:iterate type="lt">
                                    <p:tmPct val="0"/>
                                  </p:iterate>
                                  <p:childTnLst>
                                    <p:set>
                                      <p:cBhvr>
                                        <p:cTn id="140" dur="1" fill="hold">
                                          <p:stCondLst>
                                            <p:cond delay="0"/>
                                          </p:stCondLst>
                                        </p:cTn>
                                        <p:tgtEl>
                                          <p:spTgt spid="45"/>
                                        </p:tgtEl>
                                        <p:attrNameLst>
                                          <p:attrName>style.visibility</p:attrName>
                                        </p:attrNameLst>
                                      </p:cBhvr>
                                      <p:to>
                                        <p:strVal val="visible"/>
                                      </p:to>
                                    </p:set>
                                    <p:animEffect transition="in" filter="fade">
                                      <p:cBhvr>
                                        <p:cTn id="141" dur="500"/>
                                        <p:tgtEl>
                                          <p:spTgt spid="45"/>
                                        </p:tgtEl>
                                      </p:cBhvr>
                                    </p:animEffect>
                                  </p:childTnLst>
                                </p:cTn>
                              </p:par>
                            </p:childTnLst>
                          </p:cTn>
                        </p:par>
                        <p:par>
                          <p:cTn id="142" fill="hold">
                            <p:stCondLst>
                              <p:cond delay="3500"/>
                            </p:stCondLst>
                            <p:childTnLst>
                              <p:par>
                                <p:cTn id="143" presetID="34" presetClass="emph" presetSubtype="0" fill="hold" grpId="1" nodeType="afterEffect">
                                  <p:stCondLst>
                                    <p:cond delay="0"/>
                                  </p:stCondLst>
                                  <p:iterate type="lt">
                                    <p:tmPct val="10000"/>
                                  </p:iterate>
                                  <p:childTnLst>
                                    <p:animMotion origin="layout" path="M 0.0 0.0 L 0.0 -0.07213" pathEditMode="relative" ptsTypes="">
                                      <p:cBhvr>
                                        <p:cTn id="144" dur="250" accel="50000" decel="50000" autoRev="1" fill="hold">
                                          <p:stCondLst>
                                            <p:cond delay="0"/>
                                          </p:stCondLst>
                                        </p:cTn>
                                        <p:tgtEl>
                                          <p:spTgt spid="45"/>
                                        </p:tgtEl>
                                        <p:attrNameLst>
                                          <p:attrName>ppt_x</p:attrName>
                                          <p:attrName>ppt_y</p:attrName>
                                        </p:attrNameLst>
                                      </p:cBhvr>
                                    </p:animMotion>
                                    <p:animRot by="1500000">
                                      <p:cBhvr>
                                        <p:cTn id="145" dur="125" fill="hold">
                                          <p:stCondLst>
                                            <p:cond delay="0"/>
                                          </p:stCondLst>
                                        </p:cTn>
                                        <p:tgtEl>
                                          <p:spTgt spid="45"/>
                                        </p:tgtEl>
                                        <p:attrNameLst>
                                          <p:attrName>r</p:attrName>
                                        </p:attrNameLst>
                                      </p:cBhvr>
                                    </p:animRot>
                                    <p:animRot by="-1500000">
                                      <p:cBhvr>
                                        <p:cTn id="146" dur="125" fill="hold">
                                          <p:stCondLst>
                                            <p:cond delay="125"/>
                                          </p:stCondLst>
                                        </p:cTn>
                                        <p:tgtEl>
                                          <p:spTgt spid="45"/>
                                        </p:tgtEl>
                                        <p:attrNameLst>
                                          <p:attrName>r</p:attrName>
                                        </p:attrNameLst>
                                      </p:cBhvr>
                                    </p:animRot>
                                    <p:animRot by="-1500000">
                                      <p:cBhvr>
                                        <p:cTn id="147" dur="125" fill="hold">
                                          <p:stCondLst>
                                            <p:cond delay="250"/>
                                          </p:stCondLst>
                                        </p:cTn>
                                        <p:tgtEl>
                                          <p:spTgt spid="45"/>
                                        </p:tgtEl>
                                        <p:attrNameLst>
                                          <p:attrName>r</p:attrName>
                                        </p:attrNameLst>
                                      </p:cBhvr>
                                    </p:animRot>
                                    <p:animRot by="1500000">
                                      <p:cBhvr>
                                        <p:cTn id="148" dur="125" fill="hold">
                                          <p:stCondLst>
                                            <p:cond delay="375"/>
                                          </p:stCondLst>
                                        </p:cTn>
                                        <p:tgtEl>
                                          <p:spTgt spid="45"/>
                                        </p:tgtEl>
                                        <p:attrNameLst>
                                          <p:attrName>r</p:attrName>
                                        </p:attrNameLst>
                                      </p:cBhvr>
                                    </p:animRot>
                                  </p:childTnLst>
                                </p:cTn>
                              </p:par>
                            </p:childTnLst>
                          </p:cTn>
                        </p:par>
                        <p:par>
                          <p:cTn id="149" fill="hold">
                            <p:stCondLst>
                              <p:cond delay="4250"/>
                            </p:stCondLst>
                            <p:childTnLst>
                              <p:par>
                                <p:cTn id="150" presetID="22" presetClass="entr" presetSubtype="4" fill="hold" grpId="0" nodeType="afterEffect">
                                  <p:stCondLst>
                                    <p:cond delay="0"/>
                                  </p:stCondLst>
                                  <p:childTnLst>
                                    <p:set>
                                      <p:cBhvr>
                                        <p:cTn id="151" dur="1" fill="hold">
                                          <p:stCondLst>
                                            <p:cond delay="0"/>
                                          </p:stCondLst>
                                        </p:cTn>
                                        <p:tgtEl>
                                          <p:spTgt spid="61"/>
                                        </p:tgtEl>
                                        <p:attrNameLst>
                                          <p:attrName>style.visibility</p:attrName>
                                        </p:attrNameLst>
                                      </p:cBhvr>
                                      <p:to>
                                        <p:strVal val="visible"/>
                                      </p:to>
                                    </p:set>
                                    <p:animEffect transition="in" filter="wipe(down)">
                                      <p:cBhvr>
                                        <p:cTn id="152" dur="1000"/>
                                        <p:tgtEl>
                                          <p:spTgt spid="61"/>
                                        </p:tgtEl>
                                      </p:cBhvr>
                                    </p:animEffect>
                                  </p:childTnLst>
                                </p:cTn>
                              </p:par>
                            </p:childTnLst>
                          </p:cTn>
                        </p:par>
                        <p:par>
                          <p:cTn id="153" fill="hold">
                            <p:stCondLst>
                              <p:cond delay="5250"/>
                            </p:stCondLst>
                            <p:childTnLst>
                              <p:par>
                                <p:cTn id="154" presetID="12" presetClass="entr" presetSubtype="4" fill="hold" grpId="0" nodeType="afterEffect">
                                  <p:stCondLst>
                                    <p:cond delay="0"/>
                                  </p:stCondLst>
                                  <p:childTnLst>
                                    <p:set>
                                      <p:cBhvr>
                                        <p:cTn id="155" dur="1" fill="hold">
                                          <p:stCondLst>
                                            <p:cond delay="0"/>
                                          </p:stCondLst>
                                        </p:cTn>
                                        <p:tgtEl>
                                          <p:spTgt spid="62"/>
                                        </p:tgtEl>
                                        <p:attrNameLst>
                                          <p:attrName>style.visibility</p:attrName>
                                        </p:attrNameLst>
                                      </p:cBhvr>
                                      <p:to>
                                        <p:strVal val="visible"/>
                                      </p:to>
                                    </p:set>
                                    <p:anim calcmode="lin" valueType="num">
                                      <p:cBhvr additive="base">
                                        <p:cTn id="156" dur="3000"/>
                                        <p:tgtEl>
                                          <p:spTgt spid="62"/>
                                        </p:tgtEl>
                                        <p:attrNameLst>
                                          <p:attrName>ppt_y</p:attrName>
                                        </p:attrNameLst>
                                      </p:cBhvr>
                                      <p:tavLst>
                                        <p:tav tm="0">
                                          <p:val>
                                            <p:strVal val="#ppt_y+#ppt_h*1.125000"/>
                                          </p:val>
                                        </p:tav>
                                        <p:tav tm="100000">
                                          <p:val>
                                            <p:strVal val="#ppt_y"/>
                                          </p:val>
                                        </p:tav>
                                      </p:tavLst>
                                    </p:anim>
                                    <p:animEffect transition="in" filter="wipe(up)">
                                      <p:cBhvr>
                                        <p:cTn id="157" dur="3000"/>
                                        <p:tgtEl>
                                          <p:spTgt spid="62"/>
                                        </p:tgtEl>
                                      </p:cBhvr>
                                    </p:animEffect>
                                  </p:childTnLst>
                                </p:cTn>
                              </p:par>
                            </p:childTnLst>
                          </p:cTn>
                        </p:par>
                        <p:par>
                          <p:cTn id="158" fill="hold">
                            <p:stCondLst>
                              <p:cond delay="8250"/>
                            </p:stCondLst>
                            <p:childTnLst>
                              <p:par>
                                <p:cTn id="159" presetID="10" presetClass="entr" presetSubtype="0" fill="hold" grpId="0" nodeType="afterEffect">
                                  <p:stCondLst>
                                    <p:cond delay="0"/>
                                  </p:stCondLst>
                                  <p:childTnLst>
                                    <p:set>
                                      <p:cBhvr>
                                        <p:cTn id="160" dur="1" fill="hold">
                                          <p:stCondLst>
                                            <p:cond delay="0"/>
                                          </p:stCondLst>
                                        </p:cTn>
                                        <p:tgtEl>
                                          <p:spTgt spid="63"/>
                                        </p:tgtEl>
                                        <p:attrNameLst>
                                          <p:attrName>style.visibility</p:attrName>
                                        </p:attrNameLst>
                                      </p:cBhvr>
                                      <p:to>
                                        <p:strVal val="visible"/>
                                      </p:to>
                                    </p:set>
                                    <p:animEffect transition="in" filter="fade">
                                      <p:cBhvr>
                                        <p:cTn id="161" dur="2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171" grpId="0"/>
      <p:bldP spid="37" grpId="0" animBg="1"/>
      <p:bldP spid="37" grpId="1" animBg="1"/>
      <p:bldP spid="37" grpId="2" animBg="1"/>
      <p:bldP spid="44" grpId="0" animBg="1"/>
      <p:bldP spid="44" grpId="1" animBg="1"/>
      <p:bldP spid="44" grpId="2" animBg="1"/>
      <p:bldP spid="45" grpId="0"/>
      <p:bldP spid="45" grpId="1"/>
      <p:bldP spid="46" grpId="0" animBg="1"/>
      <p:bldP spid="46" grpId="1" animBg="1"/>
      <p:bldP spid="46" grpId="2" animBg="1"/>
      <p:bldP spid="53" grpId="0" animBg="1"/>
      <p:bldP spid="53" grpId="1" animBg="1"/>
      <p:bldP spid="53" grpId="2" animBg="1"/>
      <p:bldP spid="57" grpId="0" animBg="1"/>
      <p:bldP spid="57" grpId="1" animBg="1"/>
      <p:bldP spid="57" grpId="2" animBg="1"/>
      <p:bldP spid="60" grpId="0" animBg="1"/>
      <p:bldP spid="60" grpId="1" animBg="1"/>
      <p:bldP spid="60" grpId="2" animBg="1"/>
      <p:bldP spid="61" grpId="0"/>
      <p:bldP spid="62" grpId="0"/>
      <p:bldP spid="6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69526" y="625731"/>
            <a:ext cx="8113486"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111865" y="76485"/>
            <a:ext cx="2569934" cy="523220"/>
          </a:xfrm>
          <a:prstGeom prst="rect">
            <a:avLst/>
          </a:prstGeom>
          <a:noFill/>
        </p:spPr>
        <p:txBody>
          <a:bodyPr wrap="none" rtlCol="0">
            <a:spAutoFit/>
          </a:bodyPr>
          <a:lstStyle/>
          <a:p>
            <a:r>
              <a:rPr lang="zh-CN" altLang="en-US" sz="2800" spc="300" dirty="0">
                <a:latin typeface="华文琥珀" panose="02010800040101010101" pitchFamily="2" charset="-122"/>
                <a:ea typeface="华文琥珀" panose="02010800040101010101" pitchFamily="2" charset="-122"/>
              </a:rPr>
              <a:t>数据集统计量</a:t>
            </a:r>
          </a:p>
        </p:txBody>
      </p:sp>
      <p:sp>
        <p:nvSpPr>
          <p:cNvPr id="27" name="TextBox 26"/>
          <p:cNvSpPr txBox="1"/>
          <p:nvPr/>
        </p:nvSpPr>
        <p:spPr>
          <a:xfrm>
            <a:off x="3779203" y="231078"/>
            <a:ext cx="1665841" cy="338554"/>
          </a:xfrm>
          <a:prstGeom prst="rect">
            <a:avLst/>
          </a:prstGeom>
          <a:noFill/>
        </p:spPr>
        <p:txBody>
          <a:bodyPr wrap="none" rtlCol="0">
            <a:spAutoFit/>
          </a:bodyPr>
          <a:lstStyle/>
          <a:p>
            <a:r>
              <a:rPr lang="en-US" altLang="zh-CN" sz="1600" dirty="0">
                <a:solidFill>
                  <a:srgbClr val="C00000"/>
                </a:solidFill>
                <a:latin typeface="Monaco" panose="020B0509030404040204" pitchFamily="49" charset="0"/>
                <a:ea typeface="DejaVu Sans Mono" panose="020B0609030804020204" pitchFamily="49" charset="0"/>
                <a:cs typeface="DejaVu Sans Mono" panose="020B0609030804020204" pitchFamily="49" charset="0"/>
              </a:rPr>
              <a:t>THE DATA SET</a:t>
            </a:r>
            <a:endParaRPr lang="zh-CN" altLang="en-US" sz="1600" dirty="0">
              <a:solidFill>
                <a:srgbClr val="C00000"/>
              </a:solidFill>
              <a:latin typeface="Monaco" panose="020B050903040404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3710385" y="28352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89632" y="197635"/>
            <a:ext cx="795173" cy="794625"/>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1" y="2102092"/>
              <a:ext cx="698166" cy="1058292"/>
            </a:xfrm>
            <a:prstGeom prst="rect">
              <a:avLst/>
            </a:prstGeom>
            <a:noFill/>
          </p:spPr>
          <p:txBody>
            <a:bodyPr wrap="square" rtlCol="0">
              <a:spAutoFit/>
            </a:bodyPr>
            <a:lstStyle/>
            <a:p>
              <a:r>
                <a:rPr lang="en-US" altLang="zh-CN" sz="3600" dirty="0">
                  <a:solidFill>
                    <a:schemeClr val="bg1"/>
                  </a:solidFill>
                  <a:latin typeface="华文琥珀" panose="02010800040101010101" pitchFamily="2" charset="-122"/>
                  <a:ea typeface="华文琥珀" panose="02010800040101010101" pitchFamily="2" charset="-122"/>
                </a:rPr>
                <a:t>2</a:t>
              </a:r>
              <a:endParaRPr lang="zh-CN" altLang="en-US" sz="3600" dirty="0">
                <a:solidFill>
                  <a:schemeClr val="bg1"/>
                </a:solidFill>
                <a:latin typeface="华文琥珀" panose="02010800040101010101" pitchFamily="2" charset="-122"/>
                <a:ea typeface="华文琥珀" panose="02010800040101010101" pitchFamily="2" charset="-122"/>
              </a:endParaRPr>
            </a:p>
          </p:txBody>
        </p:sp>
      </p:grpSp>
      <p:pic>
        <p:nvPicPr>
          <p:cNvPr id="2" name="图片 1">
            <a:extLst>
              <a:ext uri="{FF2B5EF4-FFF2-40B4-BE49-F238E27FC236}">
                <a16:creationId xmlns:a16="http://schemas.microsoft.com/office/drawing/2014/main" id="{DA6E2B14-6EA1-4195-8B2E-5AD8C6E19E24}"/>
              </a:ext>
            </a:extLst>
          </p:cNvPr>
          <p:cNvPicPr>
            <a:picLocks noChangeAspect="1"/>
          </p:cNvPicPr>
          <p:nvPr/>
        </p:nvPicPr>
        <p:blipFill rotWithShape="1">
          <a:blip r:embed="rId4" cstate="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l="7279" t="5359" r="5457" b="4537"/>
          <a:stretch/>
        </p:blipFill>
        <p:spPr>
          <a:xfrm>
            <a:off x="348563" y="1434570"/>
            <a:ext cx="4215817" cy="2147034"/>
          </a:xfrm>
          <a:prstGeom prst="rect">
            <a:avLst/>
          </a:prstGeom>
        </p:spPr>
      </p:pic>
      <p:pic>
        <p:nvPicPr>
          <p:cNvPr id="4" name="图片 3">
            <a:extLst>
              <a:ext uri="{FF2B5EF4-FFF2-40B4-BE49-F238E27FC236}">
                <a16:creationId xmlns:a16="http://schemas.microsoft.com/office/drawing/2014/main" id="{DFBDBAD0-84C4-471B-8D14-8BA121E383CF}"/>
              </a:ext>
            </a:extLst>
          </p:cNvPr>
          <p:cNvPicPr>
            <a:picLocks noChangeAspect="1"/>
          </p:cNvPicPr>
          <p:nvPr/>
        </p:nvPicPr>
        <p:blipFill rotWithShape="1">
          <a:blip r:embed="rId5" cstate="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l="8978" t="9962" r="8784" b="6474"/>
          <a:stretch/>
        </p:blipFill>
        <p:spPr>
          <a:xfrm>
            <a:off x="4753087" y="1525863"/>
            <a:ext cx="4009913" cy="2009678"/>
          </a:xfrm>
          <a:prstGeom prst="rect">
            <a:avLst/>
          </a:prstGeom>
        </p:spPr>
      </p:pic>
      <p:pic>
        <p:nvPicPr>
          <p:cNvPr id="5" name="图片 4">
            <a:extLst>
              <a:ext uri="{FF2B5EF4-FFF2-40B4-BE49-F238E27FC236}">
                <a16:creationId xmlns:a16="http://schemas.microsoft.com/office/drawing/2014/main" id="{2B735C36-8A93-469E-A8BE-7EDFCCDC7A79}"/>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2682" t="14526" r="10267" b="9855"/>
          <a:stretch/>
        </p:blipFill>
        <p:spPr>
          <a:xfrm>
            <a:off x="609600" y="1653019"/>
            <a:ext cx="3722370" cy="1801890"/>
          </a:xfrm>
          <a:prstGeom prst="rect">
            <a:avLst/>
          </a:prstGeom>
        </p:spPr>
      </p:pic>
      <p:pic>
        <p:nvPicPr>
          <p:cNvPr id="6" name="图片 5">
            <a:extLst>
              <a:ext uri="{FF2B5EF4-FFF2-40B4-BE49-F238E27FC236}">
                <a16:creationId xmlns:a16="http://schemas.microsoft.com/office/drawing/2014/main" id="{57D88B24-C7D1-44E2-9489-54DA3D129DB2}"/>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2817" t="14178" r="10425" b="9885"/>
          <a:stretch/>
        </p:blipFill>
        <p:spPr>
          <a:xfrm>
            <a:off x="4940300" y="1630680"/>
            <a:ext cx="3742712" cy="1826260"/>
          </a:xfrm>
          <a:prstGeom prst="rect">
            <a:avLst/>
          </a:prstGeom>
        </p:spPr>
      </p:pic>
      <p:sp>
        <p:nvSpPr>
          <p:cNvPr id="7" name="文本框 6">
            <a:extLst>
              <a:ext uri="{FF2B5EF4-FFF2-40B4-BE49-F238E27FC236}">
                <a16:creationId xmlns:a16="http://schemas.microsoft.com/office/drawing/2014/main" id="{A82A4761-78B1-48F8-8004-D40E12C49216}"/>
              </a:ext>
            </a:extLst>
          </p:cNvPr>
          <p:cNvSpPr txBox="1"/>
          <p:nvPr/>
        </p:nvSpPr>
        <p:spPr>
          <a:xfrm>
            <a:off x="5334328" y="1100431"/>
            <a:ext cx="2954655" cy="369332"/>
          </a:xfrm>
          <a:prstGeom prst="rect">
            <a:avLst/>
          </a:prstGeom>
          <a:noFill/>
        </p:spPr>
        <p:txBody>
          <a:bodyPr wrap="none" rtlCol="0">
            <a:spAutoFit/>
          </a:bodyPr>
          <a:lstStyle/>
          <a:p>
            <a:r>
              <a:rPr lang="zh-CN" altLang="en-US" dirty="0"/>
              <a:t>标签所对应实体的平均长度</a:t>
            </a:r>
          </a:p>
        </p:txBody>
      </p:sp>
      <p:sp>
        <p:nvSpPr>
          <p:cNvPr id="8" name="文本框 7">
            <a:extLst>
              <a:ext uri="{FF2B5EF4-FFF2-40B4-BE49-F238E27FC236}">
                <a16:creationId xmlns:a16="http://schemas.microsoft.com/office/drawing/2014/main" id="{B411C212-65BC-47B6-881B-5B4760D933F4}"/>
              </a:ext>
            </a:extLst>
          </p:cNvPr>
          <p:cNvSpPr txBox="1"/>
          <p:nvPr/>
        </p:nvSpPr>
        <p:spPr>
          <a:xfrm>
            <a:off x="1798397" y="1070393"/>
            <a:ext cx="1569660" cy="369332"/>
          </a:xfrm>
          <a:prstGeom prst="rect">
            <a:avLst/>
          </a:prstGeom>
          <a:noFill/>
        </p:spPr>
        <p:txBody>
          <a:bodyPr wrap="none" rtlCol="0">
            <a:spAutoFit/>
          </a:bodyPr>
          <a:lstStyle/>
          <a:p>
            <a:r>
              <a:rPr lang="zh-CN" altLang="en-US" dirty="0"/>
              <a:t>标签出现次数</a:t>
            </a:r>
          </a:p>
        </p:txBody>
      </p:sp>
      <p:sp>
        <p:nvSpPr>
          <p:cNvPr id="10" name="文本框 9">
            <a:extLst>
              <a:ext uri="{FF2B5EF4-FFF2-40B4-BE49-F238E27FC236}">
                <a16:creationId xmlns:a16="http://schemas.microsoft.com/office/drawing/2014/main" id="{C61E1E0D-6389-4578-ADDF-2F89635B7123}"/>
              </a:ext>
            </a:extLst>
          </p:cNvPr>
          <p:cNvSpPr txBox="1"/>
          <p:nvPr/>
        </p:nvSpPr>
        <p:spPr>
          <a:xfrm>
            <a:off x="528059" y="3525500"/>
            <a:ext cx="369332" cy="393700"/>
          </a:xfrm>
          <a:prstGeom prst="rect">
            <a:avLst/>
          </a:prstGeom>
          <a:noFill/>
        </p:spPr>
        <p:txBody>
          <a:bodyPr vert="eaVert" wrap="square" rtlCol="0">
            <a:spAutoFit/>
          </a:bodyPr>
          <a:lstStyle/>
          <a:p>
            <a:r>
              <a:rPr lang="en-US" altLang="zh-CN" sz="1200" dirty="0" err="1">
                <a:latin typeface="Monaco" panose="020B0509030404040204" pitchFamily="49" charset="0"/>
              </a:rPr>
              <a:t>vx</a:t>
            </a:r>
            <a:endParaRPr lang="zh-CN" altLang="en-US" sz="1200" dirty="0">
              <a:latin typeface="Monaco" panose="020B0509030404040204" pitchFamily="49" charset="0"/>
            </a:endParaRPr>
          </a:p>
        </p:txBody>
      </p:sp>
      <p:sp>
        <p:nvSpPr>
          <p:cNvPr id="11" name="文本框 10">
            <a:extLst>
              <a:ext uri="{FF2B5EF4-FFF2-40B4-BE49-F238E27FC236}">
                <a16:creationId xmlns:a16="http://schemas.microsoft.com/office/drawing/2014/main" id="{7425E9EB-7613-4C4C-B7F8-A0BF8C821B94}"/>
              </a:ext>
            </a:extLst>
          </p:cNvPr>
          <p:cNvSpPr txBox="1"/>
          <p:nvPr/>
        </p:nvSpPr>
        <p:spPr>
          <a:xfrm>
            <a:off x="790366" y="3494127"/>
            <a:ext cx="369332" cy="393700"/>
          </a:xfrm>
          <a:prstGeom prst="rect">
            <a:avLst/>
          </a:prstGeom>
          <a:noFill/>
        </p:spPr>
        <p:txBody>
          <a:bodyPr vert="eaVert" wrap="square" rtlCol="0">
            <a:spAutoFit/>
          </a:bodyPr>
          <a:lstStyle/>
          <a:p>
            <a:r>
              <a:rPr lang="en-US" altLang="zh-CN" sz="1200" dirty="0">
                <a:latin typeface="Monaco" panose="020B0509030404040204" pitchFamily="49" charset="0"/>
              </a:rPr>
              <a:t>QQ</a:t>
            </a:r>
            <a:endParaRPr lang="zh-CN" altLang="en-US" sz="1200" dirty="0">
              <a:latin typeface="Monaco" panose="020B0509030404040204" pitchFamily="49" charset="0"/>
            </a:endParaRPr>
          </a:p>
        </p:txBody>
      </p:sp>
      <p:sp>
        <p:nvSpPr>
          <p:cNvPr id="12" name="文本框 11">
            <a:extLst>
              <a:ext uri="{FF2B5EF4-FFF2-40B4-BE49-F238E27FC236}">
                <a16:creationId xmlns:a16="http://schemas.microsoft.com/office/drawing/2014/main" id="{9733AF51-534A-48AF-BB48-2A168B32F343}"/>
              </a:ext>
            </a:extLst>
          </p:cNvPr>
          <p:cNvSpPr txBox="1"/>
          <p:nvPr/>
        </p:nvSpPr>
        <p:spPr>
          <a:xfrm>
            <a:off x="1079159" y="3492738"/>
            <a:ext cx="369332" cy="743982"/>
          </a:xfrm>
          <a:prstGeom prst="rect">
            <a:avLst/>
          </a:prstGeom>
          <a:noFill/>
        </p:spPr>
        <p:txBody>
          <a:bodyPr vert="eaVert" wrap="square" rtlCol="0">
            <a:spAutoFit/>
          </a:bodyPr>
          <a:lstStyle/>
          <a:p>
            <a:r>
              <a:rPr lang="en-US" altLang="zh-CN" sz="1200" dirty="0">
                <a:latin typeface="Monaco" panose="020B0509030404040204" pitchFamily="49" charset="0"/>
              </a:rPr>
              <a:t>email</a:t>
            </a:r>
            <a:endParaRPr lang="zh-CN" altLang="en-US" sz="1200" dirty="0">
              <a:latin typeface="Monaco" panose="020B0509030404040204" pitchFamily="49" charset="0"/>
            </a:endParaRPr>
          </a:p>
        </p:txBody>
      </p:sp>
      <p:sp>
        <p:nvSpPr>
          <p:cNvPr id="13" name="文本框 12">
            <a:extLst>
              <a:ext uri="{FF2B5EF4-FFF2-40B4-BE49-F238E27FC236}">
                <a16:creationId xmlns:a16="http://schemas.microsoft.com/office/drawing/2014/main" id="{41036751-D4D0-4503-ABFD-6190EDF4AE30}"/>
              </a:ext>
            </a:extLst>
          </p:cNvPr>
          <p:cNvSpPr txBox="1"/>
          <p:nvPr/>
        </p:nvSpPr>
        <p:spPr>
          <a:xfrm>
            <a:off x="1365453" y="3500358"/>
            <a:ext cx="369332" cy="743982"/>
          </a:xfrm>
          <a:prstGeom prst="rect">
            <a:avLst/>
          </a:prstGeom>
          <a:noFill/>
        </p:spPr>
        <p:txBody>
          <a:bodyPr vert="eaVert" wrap="square" rtlCol="0">
            <a:spAutoFit/>
          </a:bodyPr>
          <a:lstStyle/>
          <a:p>
            <a:r>
              <a:rPr lang="en-US" altLang="zh-CN" sz="1200" dirty="0">
                <a:latin typeface="Monaco" panose="020B0509030404040204" pitchFamily="49" charset="0"/>
              </a:rPr>
              <a:t>mobile</a:t>
            </a:r>
            <a:endParaRPr lang="zh-CN" altLang="en-US" sz="1200" dirty="0">
              <a:latin typeface="Monaco" panose="020B0509030404040204" pitchFamily="49" charset="0"/>
            </a:endParaRPr>
          </a:p>
        </p:txBody>
      </p:sp>
      <p:sp>
        <p:nvSpPr>
          <p:cNvPr id="14" name="文本框 13">
            <a:extLst>
              <a:ext uri="{FF2B5EF4-FFF2-40B4-BE49-F238E27FC236}">
                <a16:creationId xmlns:a16="http://schemas.microsoft.com/office/drawing/2014/main" id="{C7933450-B636-42D5-A86B-97E2EFE5764E}"/>
              </a:ext>
            </a:extLst>
          </p:cNvPr>
          <p:cNvSpPr txBox="1"/>
          <p:nvPr/>
        </p:nvSpPr>
        <p:spPr>
          <a:xfrm>
            <a:off x="1619045" y="3492738"/>
            <a:ext cx="369332" cy="743982"/>
          </a:xfrm>
          <a:prstGeom prst="rect">
            <a:avLst/>
          </a:prstGeom>
          <a:noFill/>
        </p:spPr>
        <p:txBody>
          <a:bodyPr vert="eaVert" wrap="square" rtlCol="0">
            <a:spAutoFit/>
          </a:bodyPr>
          <a:lstStyle/>
          <a:p>
            <a:r>
              <a:rPr lang="en-US" altLang="zh-CN" sz="1200" dirty="0">
                <a:latin typeface="Monaco" panose="020B0509030404040204" pitchFamily="49" charset="0"/>
              </a:rPr>
              <a:t>book</a:t>
            </a:r>
            <a:endParaRPr lang="zh-CN" altLang="en-US" sz="1200" dirty="0">
              <a:latin typeface="Monaco" panose="020B0509030404040204" pitchFamily="49" charset="0"/>
            </a:endParaRPr>
          </a:p>
        </p:txBody>
      </p:sp>
      <p:sp>
        <p:nvSpPr>
          <p:cNvPr id="15" name="文本框 14">
            <a:extLst>
              <a:ext uri="{FF2B5EF4-FFF2-40B4-BE49-F238E27FC236}">
                <a16:creationId xmlns:a16="http://schemas.microsoft.com/office/drawing/2014/main" id="{24AA1F6E-D291-4BED-AA88-760EB2A9CDF8}"/>
              </a:ext>
            </a:extLst>
          </p:cNvPr>
          <p:cNvSpPr txBox="1"/>
          <p:nvPr/>
        </p:nvSpPr>
        <p:spPr>
          <a:xfrm>
            <a:off x="1898065" y="3492738"/>
            <a:ext cx="369332" cy="743982"/>
          </a:xfrm>
          <a:prstGeom prst="rect">
            <a:avLst/>
          </a:prstGeom>
          <a:noFill/>
        </p:spPr>
        <p:txBody>
          <a:bodyPr vert="eaVert" wrap="square" rtlCol="0">
            <a:spAutoFit/>
          </a:bodyPr>
          <a:lstStyle/>
          <a:p>
            <a:r>
              <a:rPr lang="en-US" altLang="zh-CN" sz="1200" dirty="0">
                <a:latin typeface="Monaco" panose="020B0509030404040204" pitchFamily="49" charset="0"/>
              </a:rPr>
              <a:t>scene</a:t>
            </a:r>
          </a:p>
        </p:txBody>
      </p:sp>
      <p:sp>
        <p:nvSpPr>
          <p:cNvPr id="16" name="文本框 15">
            <a:extLst>
              <a:ext uri="{FF2B5EF4-FFF2-40B4-BE49-F238E27FC236}">
                <a16:creationId xmlns:a16="http://schemas.microsoft.com/office/drawing/2014/main" id="{C61D199C-3425-4FE0-9817-2CC264039E8D}"/>
              </a:ext>
            </a:extLst>
          </p:cNvPr>
          <p:cNvSpPr txBox="1"/>
          <p:nvPr/>
        </p:nvSpPr>
        <p:spPr>
          <a:xfrm>
            <a:off x="2186424" y="3492738"/>
            <a:ext cx="369332" cy="1159272"/>
          </a:xfrm>
          <a:prstGeom prst="rect">
            <a:avLst/>
          </a:prstGeom>
          <a:noFill/>
        </p:spPr>
        <p:txBody>
          <a:bodyPr vert="eaVert" wrap="square" rtlCol="0">
            <a:spAutoFit/>
          </a:bodyPr>
          <a:lstStyle/>
          <a:p>
            <a:r>
              <a:rPr lang="en-US" altLang="zh-CN" sz="1200" dirty="0">
                <a:latin typeface="Monaco" panose="020B0509030404040204" pitchFamily="49" charset="0"/>
              </a:rPr>
              <a:t>government</a:t>
            </a:r>
            <a:endParaRPr lang="zh-CN" altLang="en-US" sz="1200" dirty="0">
              <a:latin typeface="Monaco" panose="020B0509030404040204" pitchFamily="49" charset="0"/>
            </a:endParaRPr>
          </a:p>
        </p:txBody>
      </p:sp>
      <p:sp>
        <p:nvSpPr>
          <p:cNvPr id="17" name="文本框 16">
            <a:extLst>
              <a:ext uri="{FF2B5EF4-FFF2-40B4-BE49-F238E27FC236}">
                <a16:creationId xmlns:a16="http://schemas.microsoft.com/office/drawing/2014/main" id="{9ECEA700-A5C9-4635-A492-0C637FA3EC09}"/>
              </a:ext>
            </a:extLst>
          </p:cNvPr>
          <p:cNvSpPr txBox="1"/>
          <p:nvPr/>
        </p:nvSpPr>
        <p:spPr>
          <a:xfrm>
            <a:off x="2453260" y="3492738"/>
            <a:ext cx="369332" cy="1159272"/>
          </a:xfrm>
          <a:prstGeom prst="rect">
            <a:avLst/>
          </a:prstGeom>
          <a:noFill/>
        </p:spPr>
        <p:txBody>
          <a:bodyPr vert="eaVert" wrap="square" rtlCol="0">
            <a:spAutoFit/>
          </a:bodyPr>
          <a:lstStyle/>
          <a:p>
            <a:r>
              <a:rPr lang="en-US" altLang="zh-CN" sz="1200" dirty="0">
                <a:latin typeface="Monaco" panose="020B0509030404040204" pitchFamily="49" charset="0"/>
              </a:rPr>
              <a:t>game</a:t>
            </a:r>
            <a:endParaRPr lang="zh-CN" altLang="en-US" sz="1200" dirty="0">
              <a:latin typeface="Monaco" panose="020B0509030404040204" pitchFamily="49" charset="0"/>
            </a:endParaRPr>
          </a:p>
        </p:txBody>
      </p:sp>
      <p:sp>
        <p:nvSpPr>
          <p:cNvPr id="18" name="文本框 17">
            <a:extLst>
              <a:ext uri="{FF2B5EF4-FFF2-40B4-BE49-F238E27FC236}">
                <a16:creationId xmlns:a16="http://schemas.microsoft.com/office/drawing/2014/main" id="{2BB1162A-4986-4CCA-A13F-7AAE1BEAC835}"/>
              </a:ext>
            </a:extLst>
          </p:cNvPr>
          <p:cNvSpPr txBox="1"/>
          <p:nvPr/>
        </p:nvSpPr>
        <p:spPr>
          <a:xfrm>
            <a:off x="2720096" y="3492738"/>
            <a:ext cx="369332" cy="1159272"/>
          </a:xfrm>
          <a:prstGeom prst="rect">
            <a:avLst/>
          </a:prstGeom>
          <a:noFill/>
        </p:spPr>
        <p:txBody>
          <a:bodyPr vert="eaVert" wrap="square" rtlCol="0">
            <a:spAutoFit/>
          </a:bodyPr>
          <a:lstStyle/>
          <a:p>
            <a:r>
              <a:rPr lang="en-US" altLang="zh-CN" sz="1200" dirty="0">
                <a:latin typeface="Monaco" panose="020B0509030404040204" pitchFamily="49" charset="0"/>
              </a:rPr>
              <a:t>movie</a:t>
            </a:r>
            <a:endParaRPr lang="zh-CN" altLang="en-US" sz="1200" dirty="0">
              <a:latin typeface="Monaco" panose="020B0509030404040204" pitchFamily="49" charset="0"/>
            </a:endParaRPr>
          </a:p>
        </p:txBody>
      </p:sp>
      <p:sp>
        <p:nvSpPr>
          <p:cNvPr id="19" name="文本框 18">
            <a:extLst>
              <a:ext uri="{FF2B5EF4-FFF2-40B4-BE49-F238E27FC236}">
                <a16:creationId xmlns:a16="http://schemas.microsoft.com/office/drawing/2014/main" id="{3C390BAF-AA0A-4254-840B-1E1CC4CC0A35}"/>
              </a:ext>
            </a:extLst>
          </p:cNvPr>
          <p:cNvSpPr txBox="1"/>
          <p:nvPr/>
        </p:nvSpPr>
        <p:spPr>
          <a:xfrm>
            <a:off x="2974727" y="3492738"/>
            <a:ext cx="369332" cy="1159272"/>
          </a:xfrm>
          <a:prstGeom prst="rect">
            <a:avLst/>
          </a:prstGeom>
          <a:noFill/>
        </p:spPr>
        <p:txBody>
          <a:bodyPr vert="eaVert" wrap="square" rtlCol="0">
            <a:spAutoFit/>
          </a:bodyPr>
          <a:lstStyle/>
          <a:p>
            <a:r>
              <a:rPr lang="en-US" altLang="zh-CN" sz="1200" dirty="0">
                <a:latin typeface="Monaco" panose="020B0509030404040204" pitchFamily="49" charset="0"/>
              </a:rPr>
              <a:t>address</a:t>
            </a:r>
            <a:endParaRPr lang="zh-CN" altLang="en-US" sz="1200" dirty="0">
              <a:latin typeface="Monaco" panose="020B0509030404040204" pitchFamily="49" charset="0"/>
            </a:endParaRPr>
          </a:p>
        </p:txBody>
      </p:sp>
      <p:sp>
        <p:nvSpPr>
          <p:cNvPr id="20" name="文本框 19">
            <a:extLst>
              <a:ext uri="{FF2B5EF4-FFF2-40B4-BE49-F238E27FC236}">
                <a16:creationId xmlns:a16="http://schemas.microsoft.com/office/drawing/2014/main" id="{EDCB4237-9E60-490E-B530-8072A01417D8}"/>
              </a:ext>
            </a:extLst>
          </p:cNvPr>
          <p:cNvSpPr txBox="1"/>
          <p:nvPr/>
        </p:nvSpPr>
        <p:spPr>
          <a:xfrm>
            <a:off x="3245876" y="3486081"/>
            <a:ext cx="369332" cy="1159272"/>
          </a:xfrm>
          <a:prstGeom prst="rect">
            <a:avLst/>
          </a:prstGeom>
          <a:noFill/>
        </p:spPr>
        <p:txBody>
          <a:bodyPr vert="eaVert" wrap="square" rtlCol="0">
            <a:spAutoFit/>
          </a:bodyPr>
          <a:lstStyle/>
          <a:p>
            <a:r>
              <a:rPr lang="en-US" altLang="zh-CN" sz="1200" dirty="0">
                <a:latin typeface="Monaco" panose="020B0509030404040204" pitchFamily="49" charset="0"/>
              </a:rPr>
              <a:t>company</a:t>
            </a:r>
            <a:endParaRPr lang="zh-CN" altLang="en-US" sz="1200" dirty="0">
              <a:latin typeface="Monaco" panose="020B0509030404040204" pitchFamily="49" charset="0"/>
            </a:endParaRPr>
          </a:p>
        </p:txBody>
      </p:sp>
      <p:sp>
        <p:nvSpPr>
          <p:cNvPr id="21" name="文本框 20">
            <a:extLst>
              <a:ext uri="{FF2B5EF4-FFF2-40B4-BE49-F238E27FC236}">
                <a16:creationId xmlns:a16="http://schemas.microsoft.com/office/drawing/2014/main" id="{23F4FD12-AAE6-47EA-AA45-62C140DFAD25}"/>
              </a:ext>
            </a:extLst>
          </p:cNvPr>
          <p:cNvSpPr txBox="1"/>
          <p:nvPr/>
        </p:nvSpPr>
        <p:spPr>
          <a:xfrm>
            <a:off x="3517024" y="3486080"/>
            <a:ext cx="369332" cy="1426341"/>
          </a:xfrm>
          <a:prstGeom prst="rect">
            <a:avLst/>
          </a:prstGeom>
          <a:noFill/>
        </p:spPr>
        <p:txBody>
          <a:bodyPr vert="eaVert" wrap="square" rtlCol="0">
            <a:spAutoFit/>
          </a:bodyPr>
          <a:lstStyle/>
          <a:p>
            <a:r>
              <a:rPr lang="en-US" altLang="zh-CN" sz="1200" dirty="0">
                <a:latin typeface="Monaco" panose="020B0509030404040204" pitchFamily="49" charset="0"/>
              </a:rPr>
              <a:t>organization</a:t>
            </a:r>
            <a:endParaRPr lang="zh-CN" altLang="en-US" sz="1200" dirty="0">
              <a:latin typeface="Monaco" panose="020B0509030404040204" pitchFamily="49" charset="0"/>
            </a:endParaRPr>
          </a:p>
        </p:txBody>
      </p:sp>
      <p:sp>
        <p:nvSpPr>
          <p:cNvPr id="22" name="文本框 21">
            <a:extLst>
              <a:ext uri="{FF2B5EF4-FFF2-40B4-BE49-F238E27FC236}">
                <a16:creationId xmlns:a16="http://schemas.microsoft.com/office/drawing/2014/main" id="{667DCD11-AD15-4936-8663-78F7B4EF9154}"/>
              </a:ext>
            </a:extLst>
          </p:cNvPr>
          <p:cNvSpPr txBox="1"/>
          <p:nvPr/>
        </p:nvSpPr>
        <p:spPr>
          <a:xfrm>
            <a:off x="3767343" y="3486080"/>
            <a:ext cx="369332" cy="1426341"/>
          </a:xfrm>
          <a:prstGeom prst="rect">
            <a:avLst/>
          </a:prstGeom>
          <a:noFill/>
        </p:spPr>
        <p:txBody>
          <a:bodyPr vert="eaVert" wrap="square" rtlCol="0">
            <a:spAutoFit/>
          </a:bodyPr>
          <a:lstStyle/>
          <a:p>
            <a:r>
              <a:rPr lang="en-US" altLang="zh-CN" sz="1200" dirty="0">
                <a:latin typeface="Monaco" panose="020B0509030404040204" pitchFamily="49" charset="0"/>
              </a:rPr>
              <a:t>name</a:t>
            </a:r>
            <a:endParaRPr lang="zh-CN" altLang="en-US" sz="1200" dirty="0">
              <a:latin typeface="Monaco" panose="020B0509030404040204" pitchFamily="49" charset="0"/>
            </a:endParaRPr>
          </a:p>
        </p:txBody>
      </p:sp>
      <p:sp>
        <p:nvSpPr>
          <p:cNvPr id="23" name="文本框 22">
            <a:extLst>
              <a:ext uri="{FF2B5EF4-FFF2-40B4-BE49-F238E27FC236}">
                <a16:creationId xmlns:a16="http://schemas.microsoft.com/office/drawing/2014/main" id="{BD92AD63-4FB9-4334-B5D5-7F72478822B6}"/>
              </a:ext>
            </a:extLst>
          </p:cNvPr>
          <p:cNvSpPr txBox="1"/>
          <p:nvPr/>
        </p:nvSpPr>
        <p:spPr>
          <a:xfrm>
            <a:off x="4050696" y="3494127"/>
            <a:ext cx="369332" cy="1426341"/>
          </a:xfrm>
          <a:prstGeom prst="rect">
            <a:avLst/>
          </a:prstGeom>
          <a:noFill/>
        </p:spPr>
        <p:txBody>
          <a:bodyPr vert="eaVert" wrap="square" rtlCol="0">
            <a:spAutoFit/>
          </a:bodyPr>
          <a:lstStyle/>
          <a:p>
            <a:r>
              <a:rPr lang="en-US" altLang="zh-CN" sz="1200" dirty="0">
                <a:latin typeface="Monaco" panose="020B0509030404040204" pitchFamily="49" charset="0"/>
              </a:rPr>
              <a:t>position</a:t>
            </a:r>
            <a:endParaRPr lang="zh-CN" altLang="en-US" sz="1200" dirty="0">
              <a:latin typeface="Monaco" panose="020B0509030404040204" pitchFamily="49" charset="0"/>
            </a:endParaRPr>
          </a:p>
        </p:txBody>
      </p:sp>
      <p:sp>
        <p:nvSpPr>
          <p:cNvPr id="25" name="文本框 24">
            <a:extLst>
              <a:ext uri="{FF2B5EF4-FFF2-40B4-BE49-F238E27FC236}">
                <a16:creationId xmlns:a16="http://schemas.microsoft.com/office/drawing/2014/main" id="{82F47DEB-D3A4-4231-AFCD-AD9145D9AFF1}"/>
              </a:ext>
            </a:extLst>
          </p:cNvPr>
          <p:cNvSpPr txBox="1"/>
          <p:nvPr/>
        </p:nvSpPr>
        <p:spPr>
          <a:xfrm>
            <a:off x="7851884" y="3513832"/>
            <a:ext cx="369332" cy="393700"/>
          </a:xfrm>
          <a:prstGeom prst="rect">
            <a:avLst/>
          </a:prstGeom>
          <a:noFill/>
        </p:spPr>
        <p:txBody>
          <a:bodyPr vert="eaVert" wrap="square" rtlCol="0">
            <a:spAutoFit/>
          </a:bodyPr>
          <a:lstStyle/>
          <a:p>
            <a:r>
              <a:rPr lang="en-US" altLang="zh-CN" sz="1200" dirty="0" err="1">
                <a:latin typeface="Monaco" panose="020B0509030404040204" pitchFamily="49" charset="0"/>
              </a:rPr>
              <a:t>vx</a:t>
            </a:r>
            <a:endParaRPr lang="zh-CN" altLang="en-US" sz="1200" dirty="0">
              <a:latin typeface="Monaco" panose="020B0509030404040204" pitchFamily="49" charset="0"/>
            </a:endParaRPr>
          </a:p>
        </p:txBody>
      </p:sp>
      <p:sp>
        <p:nvSpPr>
          <p:cNvPr id="29" name="文本框 28">
            <a:extLst>
              <a:ext uri="{FF2B5EF4-FFF2-40B4-BE49-F238E27FC236}">
                <a16:creationId xmlns:a16="http://schemas.microsoft.com/office/drawing/2014/main" id="{62E18711-CCAB-4416-8B45-6D7E8D9A8CC2}"/>
              </a:ext>
            </a:extLst>
          </p:cNvPr>
          <p:cNvSpPr txBox="1"/>
          <p:nvPr/>
        </p:nvSpPr>
        <p:spPr>
          <a:xfrm>
            <a:off x="7571008" y="3514444"/>
            <a:ext cx="369332" cy="393700"/>
          </a:xfrm>
          <a:prstGeom prst="rect">
            <a:avLst/>
          </a:prstGeom>
          <a:noFill/>
        </p:spPr>
        <p:txBody>
          <a:bodyPr vert="eaVert" wrap="square" rtlCol="0">
            <a:spAutoFit/>
          </a:bodyPr>
          <a:lstStyle/>
          <a:p>
            <a:r>
              <a:rPr lang="en-US" altLang="zh-CN" sz="1200" dirty="0">
                <a:latin typeface="Monaco" panose="020B0509030404040204" pitchFamily="49" charset="0"/>
              </a:rPr>
              <a:t>QQ</a:t>
            </a:r>
            <a:endParaRPr lang="zh-CN" altLang="en-US" sz="1200" dirty="0">
              <a:latin typeface="Monaco" panose="020B0509030404040204" pitchFamily="49" charset="0"/>
            </a:endParaRPr>
          </a:p>
        </p:txBody>
      </p:sp>
      <p:sp>
        <p:nvSpPr>
          <p:cNvPr id="30" name="文本框 29">
            <a:extLst>
              <a:ext uri="{FF2B5EF4-FFF2-40B4-BE49-F238E27FC236}">
                <a16:creationId xmlns:a16="http://schemas.microsoft.com/office/drawing/2014/main" id="{86567408-E04E-4067-BD19-8C8432A471C8}"/>
              </a:ext>
            </a:extLst>
          </p:cNvPr>
          <p:cNvSpPr txBox="1"/>
          <p:nvPr/>
        </p:nvSpPr>
        <p:spPr>
          <a:xfrm>
            <a:off x="8401407" y="3526869"/>
            <a:ext cx="369332" cy="743982"/>
          </a:xfrm>
          <a:prstGeom prst="rect">
            <a:avLst/>
          </a:prstGeom>
          <a:noFill/>
        </p:spPr>
        <p:txBody>
          <a:bodyPr vert="eaVert" wrap="square" rtlCol="0">
            <a:spAutoFit/>
          </a:bodyPr>
          <a:lstStyle/>
          <a:p>
            <a:r>
              <a:rPr lang="en-US" altLang="zh-CN" sz="1200" dirty="0">
                <a:latin typeface="Monaco" panose="020B0509030404040204" pitchFamily="49" charset="0"/>
              </a:rPr>
              <a:t>email</a:t>
            </a:r>
            <a:endParaRPr lang="zh-CN" altLang="en-US" sz="1200" dirty="0">
              <a:latin typeface="Monaco" panose="020B0509030404040204" pitchFamily="49" charset="0"/>
            </a:endParaRPr>
          </a:p>
        </p:txBody>
      </p:sp>
      <p:sp>
        <p:nvSpPr>
          <p:cNvPr id="31" name="文本框 30">
            <a:extLst>
              <a:ext uri="{FF2B5EF4-FFF2-40B4-BE49-F238E27FC236}">
                <a16:creationId xmlns:a16="http://schemas.microsoft.com/office/drawing/2014/main" id="{A7BD43F9-3D52-4B23-9E79-DCF8D053F6B8}"/>
              </a:ext>
            </a:extLst>
          </p:cNvPr>
          <p:cNvSpPr txBox="1"/>
          <p:nvPr/>
        </p:nvSpPr>
        <p:spPr>
          <a:xfrm>
            <a:off x="8126180" y="3528851"/>
            <a:ext cx="369332" cy="743982"/>
          </a:xfrm>
          <a:prstGeom prst="rect">
            <a:avLst/>
          </a:prstGeom>
          <a:noFill/>
        </p:spPr>
        <p:txBody>
          <a:bodyPr vert="eaVert" wrap="square" rtlCol="0">
            <a:spAutoFit/>
          </a:bodyPr>
          <a:lstStyle/>
          <a:p>
            <a:r>
              <a:rPr lang="en-US" altLang="zh-CN" sz="1200" dirty="0">
                <a:latin typeface="Monaco" panose="020B0509030404040204" pitchFamily="49" charset="0"/>
              </a:rPr>
              <a:t>mobile</a:t>
            </a:r>
            <a:endParaRPr lang="zh-CN" altLang="en-US" sz="1200" dirty="0">
              <a:latin typeface="Monaco" panose="020B0509030404040204" pitchFamily="49" charset="0"/>
            </a:endParaRPr>
          </a:p>
        </p:txBody>
      </p:sp>
      <p:sp>
        <p:nvSpPr>
          <p:cNvPr id="32" name="文本框 31">
            <a:extLst>
              <a:ext uri="{FF2B5EF4-FFF2-40B4-BE49-F238E27FC236}">
                <a16:creationId xmlns:a16="http://schemas.microsoft.com/office/drawing/2014/main" id="{4810EE0C-1E31-433D-BBAC-8DB7F6F3DEAD}"/>
              </a:ext>
            </a:extLst>
          </p:cNvPr>
          <p:cNvSpPr txBox="1"/>
          <p:nvPr/>
        </p:nvSpPr>
        <p:spPr>
          <a:xfrm>
            <a:off x="7312202" y="3514444"/>
            <a:ext cx="369332" cy="743982"/>
          </a:xfrm>
          <a:prstGeom prst="rect">
            <a:avLst/>
          </a:prstGeom>
          <a:noFill/>
        </p:spPr>
        <p:txBody>
          <a:bodyPr vert="eaVert" wrap="square" rtlCol="0">
            <a:spAutoFit/>
          </a:bodyPr>
          <a:lstStyle/>
          <a:p>
            <a:r>
              <a:rPr lang="en-US" altLang="zh-CN" sz="1200" dirty="0">
                <a:latin typeface="Monaco" panose="020B0509030404040204" pitchFamily="49" charset="0"/>
              </a:rPr>
              <a:t>book</a:t>
            </a:r>
            <a:endParaRPr lang="zh-CN" altLang="en-US" sz="1200" dirty="0">
              <a:latin typeface="Monaco" panose="020B0509030404040204" pitchFamily="49" charset="0"/>
            </a:endParaRPr>
          </a:p>
        </p:txBody>
      </p:sp>
      <p:sp>
        <p:nvSpPr>
          <p:cNvPr id="33" name="文本框 32">
            <a:extLst>
              <a:ext uri="{FF2B5EF4-FFF2-40B4-BE49-F238E27FC236}">
                <a16:creationId xmlns:a16="http://schemas.microsoft.com/office/drawing/2014/main" id="{43A19486-D39A-4E66-9659-D1982A47CD7D}"/>
              </a:ext>
            </a:extLst>
          </p:cNvPr>
          <p:cNvSpPr txBox="1"/>
          <p:nvPr/>
        </p:nvSpPr>
        <p:spPr>
          <a:xfrm>
            <a:off x="5688761" y="3528851"/>
            <a:ext cx="369332" cy="743982"/>
          </a:xfrm>
          <a:prstGeom prst="rect">
            <a:avLst/>
          </a:prstGeom>
          <a:noFill/>
        </p:spPr>
        <p:txBody>
          <a:bodyPr vert="eaVert" wrap="square" rtlCol="0">
            <a:spAutoFit/>
          </a:bodyPr>
          <a:lstStyle/>
          <a:p>
            <a:r>
              <a:rPr lang="en-US" altLang="zh-CN" sz="1200" dirty="0">
                <a:latin typeface="Monaco" panose="020B0509030404040204" pitchFamily="49" charset="0"/>
              </a:rPr>
              <a:t>scene</a:t>
            </a:r>
          </a:p>
        </p:txBody>
      </p:sp>
      <p:sp>
        <p:nvSpPr>
          <p:cNvPr id="34" name="文本框 33">
            <a:extLst>
              <a:ext uri="{FF2B5EF4-FFF2-40B4-BE49-F238E27FC236}">
                <a16:creationId xmlns:a16="http://schemas.microsoft.com/office/drawing/2014/main" id="{FC7192FE-903D-4A8B-8F52-969FD4E1F4E6}"/>
              </a:ext>
            </a:extLst>
          </p:cNvPr>
          <p:cNvSpPr txBox="1"/>
          <p:nvPr/>
        </p:nvSpPr>
        <p:spPr>
          <a:xfrm>
            <a:off x="6545456" y="3522160"/>
            <a:ext cx="369332" cy="1159272"/>
          </a:xfrm>
          <a:prstGeom prst="rect">
            <a:avLst/>
          </a:prstGeom>
          <a:noFill/>
        </p:spPr>
        <p:txBody>
          <a:bodyPr vert="eaVert" wrap="square" rtlCol="0">
            <a:spAutoFit/>
          </a:bodyPr>
          <a:lstStyle/>
          <a:p>
            <a:r>
              <a:rPr lang="en-US" altLang="zh-CN" sz="1200" dirty="0">
                <a:latin typeface="Monaco" panose="020B0509030404040204" pitchFamily="49" charset="0"/>
              </a:rPr>
              <a:t>government</a:t>
            </a:r>
            <a:endParaRPr lang="zh-CN" altLang="en-US" sz="1200" dirty="0">
              <a:latin typeface="Monaco" panose="020B0509030404040204" pitchFamily="49" charset="0"/>
            </a:endParaRPr>
          </a:p>
        </p:txBody>
      </p:sp>
      <p:sp>
        <p:nvSpPr>
          <p:cNvPr id="35" name="文本框 34">
            <a:extLst>
              <a:ext uri="{FF2B5EF4-FFF2-40B4-BE49-F238E27FC236}">
                <a16:creationId xmlns:a16="http://schemas.microsoft.com/office/drawing/2014/main" id="{8283D029-603C-4D51-ACEC-6AD5A6280C5F}"/>
              </a:ext>
            </a:extLst>
          </p:cNvPr>
          <p:cNvSpPr txBox="1"/>
          <p:nvPr/>
        </p:nvSpPr>
        <p:spPr>
          <a:xfrm>
            <a:off x="6812292" y="3522160"/>
            <a:ext cx="369332" cy="1159272"/>
          </a:xfrm>
          <a:prstGeom prst="rect">
            <a:avLst/>
          </a:prstGeom>
          <a:noFill/>
        </p:spPr>
        <p:txBody>
          <a:bodyPr vert="eaVert" wrap="square" rtlCol="0">
            <a:spAutoFit/>
          </a:bodyPr>
          <a:lstStyle/>
          <a:p>
            <a:r>
              <a:rPr lang="en-US" altLang="zh-CN" sz="1200" dirty="0">
                <a:latin typeface="Monaco" panose="020B0509030404040204" pitchFamily="49" charset="0"/>
              </a:rPr>
              <a:t>game</a:t>
            </a:r>
            <a:endParaRPr lang="zh-CN" altLang="en-US" sz="1200" dirty="0">
              <a:latin typeface="Monaco" panose="020B0509030404040204" pitchFamily="49" charset="0"/>
            </a:endParaRPr>
          </a:p>
        </p:txBody>
      </p:sp>
      <p:sp>
        <p:nvSpPr>
          <p:cNvPr id="48" name="文本框 47">
            <a:extLst>
              <a:ext uri="{FF2B5EF4-FFF2-40B4-BE49-F238E27FC236}">
                <a16:creationId xmlns:a16="http://schemas.microsoft.com/office/drawing/2014/main" id="{B34CCC3C-4B27-4686-A50C-9BA8C128935E}"/>
              </a:ext>
            </a:extLst>
          </p:cNvPr>
          <p:cNvSpPr txBox="1"/>
          <p:nvPr/>
        </p:nvSpPr>
        <p:spPr>
          <a:xfrm>
            <a:off x="7079128" y="3522160"/>
            <a:ext cx="369332" cy="1159272"/>
          </a:xfrm>
          <a:prstGeom prst="rect">
            <a:avLst/>
          </a:prstGeom>
          <a:noFill/>
        </p:spPr>
        <p:txBody>
          <a:bodyPr vert="eaVert" wrap="square" rtlCol="0">
            <a:spAutoFit/>
          </a:bodyPr>
          <a:lstStyle/>
          <a:p>
            <a:r>
              <a:rPr lang="en-US" altLang="zh-CN" sz="1200" dirty="0">
                <a:latin typeface="Monaco" panose="020B0509030404040204" pitchFamily="49" charset="0"/>
              </a:rPr>
              <a:t>movie</a:t>
            </a:r>
            <a:endParaRPr lang="zh-CN" altLang="en-US" sz="1200" dirty="0">
              <a:latin typeface="Monaco" panose="020B0509030404040204" pitchFamily="49" charset="0"/>
            </a:endParaRPr>
          </a:p>
        </p:txBody>
      </p:sp>
      <p:sp>
        <p:nvSpPr>
          <p:cNvPr id="49" name="文本框 48">
            <a:extLst>
              <a:ext uri="{FF2B5EF4-FFF2-40B4-BE49-F238E27FC236}">
                <a16:creationId xmlns:a16="http://schemas.microsoft.com/office/drawing/2014/main" id="{E6CDE539-15A6-4045-9BAD-F182A0257298}"/>
              </a:ext>
            </a:extLst>
          </p:cNvPr>
          <p:cNvSpPr txBox="1"/>
          <p:nvPr/>
        </p:nvSpPr>
        <p:spPr>
          <a:xfrm>
            <a:off x="5963376" y="3528851"/>
            <a:ext cx="369332" cy="1159272"/>
          </a:xfrm>
          <a:prstGeom prst="rect">
            <a:avLst/>
          </a:prstGeom>
          <a:noFill/>
        </p:spPr>
        <p:txBody>
          <a:bodyPr vert="eaVert" wrap="square" rtlCol="0">
            <a:spAutoFit/>
          </a:bodyPr>
          <a:lstStyle/>
          <a:p>
            <a:r>
              <a:rPr lang="en-US" altLang="zh-CN" sz="1200" dirty="0">
                <a:latin typeface="Monaco" panose="020B0509030404040204" pitchFamily="49" charset="0"/>
              </a:rPr>
              <a:t>address</a:t>
            </a:r>
            <a:endParaRPr lang="zh-CN" altLang="en-US" sz="1200" dirty="0">
              <a:latin typeface="Monaco" panose="020B0509030404040204" pitchFamily="49" charset="0"/>
            </a:endParaRPr>
          </a:p>
        </p:txBody>
      </p:sp>
      <p:sp>
        <p:nvSpPr>
          <p:cNvPr id="51" name="文本框 50">
            <a:extLst>
              <a:ext uri="{FF2B5EF4-FFF2-40B4-BE49-F238E27FC236}">
                <a16:creationId xmlns:a16="http://schemas.microsoft.com/office/drawing/2014/main" id="{E047CC44-6CB3-4246-92F9-545B0C2494EA}"/>
              </a:ext>
            </a:extLst>
          </p:cNvPr>
          <p:cNvSpPr txBox="1"/>
          <p:nvPr/>
        </p:nvSpPr>
        <p:spPr>
          <a:xfrm>
            <a:off x="6237991" y="3522160"/>
            <a:ext cx="369332" cy="1159272"/>
          </a:xfrm>
          <a:prstGeom prst="rect">
            <a:avLst/>
          </a:prstGeom>
          <a:noFill/>
        </p:spPr>
        <p:txBody>
          <a:bodyPr vert="eaVert" wrap="square" rtlCol="0">
            <a:spAutoFit/>
          </a:bodyPr>
          <a:lstStyle/>
          <a:p>
            <a:r>
              <a:rPr lang="en-US" altLang="zh-CN" sz="1200" dirty="0">
                <a:latin typeface="Monaco" panose="020B0509030404040204" pitchFamily="49" charset="0"/>
              </a:rPr>
              <a:t>company</a:t>
            </a:r>
            <a:endParaRPr lang="zh-CN" altLang="en-US" sz="1200" dirty="0">
              <a:latin typeface="Monaco" panose="020B0509030404040204" pitchFamily="49" charset="0"/>
            </a:endParaRPr>
          </a:p>
        </p:txBody>
      </p:sp>
      <p:sp>
        <p:nvSpPr>
          <p:cNvPr id="57" name="文本框 56">
            <a:extLst>
              <a:ext uri="{FF2B5EF4-FFF2-40B4-BE49-F238E27FC236}">
                <a16:creationId xmlns:a16="http://schemas.microsoft.com/office/drawing/2014/main" id="{26359AE8-BB8C-4E20-8EA6-F5BC39764623}"/>
              </a:ext>
            </a:extLst>
          </p:cNvPr>
          <p:cNvSpPr txBox="1"/>
          <p:nvPr/>
        </p:nvSpPr>
        <p:spPr>
          <a:xfrm>
            <a:off x="5411861" y="3522352"/>
            <a:ext cx="369332" cy="1426341"/>
          </a:xfrm>
          <a:prstGeom prst="rect">
            <a:avLst/>
          </a:prstGeom>
          <a:noFill/>
        </p:spPr>
        <p:txBody>
          <a:bodyPr vert="eaVert" wrap="square" rtlCol="0">
            <a:spAutoFit/>
          </a:bodyPr>
          <a:lstStyle/>
          <a:p>
            <a:r>
              <a:rPr lang="en-US" altLang="zh-CN" sz="1200" dirty="0">
                <a:latin typeface="Monaco" panose="020B0509030404040204" pitchFamily="49" charset="0"/>
              </a:rPr>
              <a:t>organization</a:t>
            </a:r>
            <a:endParaRPr lang="zh-CN" altLang="en-US" sz="1200" dirty="0">
              <a:latin typeface="Monaco" panose="020B0509030404040204" pitchFamily="49" charset="0"/>
            </a:endParaRPr>
          </a:p>
        </p:txBody>
      </p:sp>
      <p:sp>
        <p:nvSpPr>
          <p:cNvPr id="61" name="文本框 60">
            <a:extLst>
              <a:ext uri="{FF2B5EF4-FFF2-40B4-BE49-F238E27FC236}">
                <a16:creationId xmlns:a16="http://schemas.microsoft.com/office/drawing/2014/main" id="{B78C93B5-F3E9-474B-B955-155F2130FF2E}"/>
              </a:ext>
            </a:extLst>
          </p:cNvPr>
          <p:cNvSpPr txBox="1"/>
          <p:nvPr/>
        </p:nvSpPr>
        <p:spPr>
          <a:xfrm>
            <a:off x="4888795" y="3522160"/>
            <a:ext cx="369332" cy="1426341"/>
          </a:xfrm>
          <a:prstGeom prst="rect">
            <a:avLst/>
          </a:prstGeom>
          <a:noFill/>
        </p:spPr>
        <p:txBody>
          <a:bodyPr vert="eaVert" wrap="square" rtlCol="0">
            <a:spAutoFit/>
          </a:bodyPr>
          <a:lstStyle/>
          <a:p>
            <a:r>
              <a:rPr lang="en-US" altLang="zh-CN" sz="1200" dirty="0">
                <a:latin typeface="Monaco" panose="020B0509030404040204" pitchFamily="49" charset="0"/>
              </a:rPr>
              <a:t>name</a:t>
            </a:r>
            <a:endParaRPr lang="zh-CN" altLang="en-US" sz="1200" dirty="0">
              <a:latin typeface="Monaco" panose="020B0509030404040204" pitchFamily="49" charset="0"/>
            </a:endParaRPr>
          </a:p>
        </p:txBody>
      </p:sp>
      <p:sp>
        <p:nvSpPr>
          <p:cNvPr id="75" name="文本框 74">
            <a:extLst>
              <a:ext uri="{FF2B5EF4-FFF2-40B4-BE49-F238E27FC236}">
                <a16:creationId xmlns:a16="http://schemas.microsoft.com/office/drawing/2014/main" id="{8E38695C-4173-4BE8-A561-FB802F1FC64D}"/>
              </a:ext>
            </a:extLst>
          </p:cNvPr>
          <p:cNvSpPr txBox="1"/>
          <p:nvPr/>
        </p:nvSpPr>
        <p:spPr>
          <a:xfrm>
            <a:off x="5163410" y="3514444"/>
            <a:ext cx="369332" cy="1426341"/>
          </a:xfrm>
          <a:prstGeom prst="rect">
            <a:avLst/>
          </a:prstGeom>
          <a:noFill/>
        </p:spPr>
        <p:txBody>
          <a:bodyPr vert="eaVert" wrap="square" rtlCol="0">
            <a:spAutoFit/>
          </a:bodyPr>
          <a:lstStyle/>
          <a:p>
            <a:r>
              <a:rPr lang="en-US" altLang="zh-CN" sz="1200" dirty="0">
                <a:latin typeface="Monaco" panose="020B0509030404040204" pitchFamily="49" charset="0"/>
              </a:rPr>
              <a:t>position</a:t>
            </a:r>
            <a:endParaRPr lang="zh-CN" altLang="en-US" sz="1200" dirty="0">
              <a:latin typeface="Monaco" panose="020B0509030404040204" pitchFamily="49" charset="0"/>
            </a:endParaRPr>
          </a:p>
        </p:txBody>
      </p:sp>
    </p:spTree>
    <p:custDataLst>
      <p:tags r:id="rId1"/>
    </p:custDataLst>
    <p:extLst>
      <p:ext uri="{BB962C8B-B14F-4D97-AF65-F5344CB8AC3E}">
        <p14:creationId xmlns:p14="http://schemas.microsoft.com/office/powerpoint/2010/main" val="292178201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ppt_y+#ppt_h/2"/>
                                          </p:val>
                                        </p:tav>
                                        <p:tav tm="100000">
                                          <p:val>
                                            <p:strVal val="#ppt_y"/>
                                          </p:val>
                                        </p:tav>
                                      </p:tavLst>
                                    </p:anim>
                                    <p:anim calcmode="lin" valueType="num">
                                      <p:cBhvr>
                                        <p:cTn id="9" dur="500" fill="hold"/>
                                        <p:tgtEl>
                                          <p:spTgt spid="5"/>
                                        </p:tgtEl>
                                        <p:attrNameLst>
                                          <p:attrName>ppt_w</p:attrName>
                                        </p:attrNameLst>
                                      </p:cBhvr>
                                      <p:tavLst>
                                        <p:tav tm="0">
                                          <p:val>
                                            <p:strVal val="#ppt_w"/>
                                          </p:val>
                                        </p:tav>
                                        <p:tav tm="100000">
                                          <p:val>
                                            <p:strVal val="#ppt_w"/>
                                          </p:val>
                                        </p:tav>
                                      </p:tavLst>
                                    </p:anim>
                                    <p:anim calcmode="lin" valueType="num">
                                      <p:cBhvr>
                                        <p:cTn id="10" dur="500" fill="hold"/>
                                        <p:tgtEl>
                                          <p:spTgt spid="5"/>
                                        </p:tgtEl>
                                        <p:attrNameLst>
                                          <p:attrName>ppt_h</p:attrName>
                                        </p:attrNameLst>
                                      </p:cBhvr>
                                      <p:tavLst>
                                        <p:tav tm="0">
                                          <p:val>
                                            <p:fltVal val="0"/>
                                          </p:val>
                                        </p:tav>
                                        <p:tav tm="100000">
                                          <p:val>
                                            <p:strVal val="#ppt_h"/>
                                          </p:val>
                                        </p:tav>
                                      </p:tavLst>
                                    </p:anim>
                                  </p:childTnLst>
                                </p:cTn>
                              </p:par>
                              <p:par>
                                <p:cTn id="11" presetID="17"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ppt_h/2"/>
                                          </p:val>
                                        </p:tav>
                                        <p:tav tm="100000">
                                          <p:val>
                                            <p:strVal val="#ppt_y"/>
                                          </p:val>
                                        </p:tav>
                                      </p:tavLst>
                                    </p:anim>
                                    <p:anim calcmode="lin" valueType="num">
                                      <p:cBhvr>
                                        <p:cTn id="15" dur="500" fill="hold"/>
                                        <p:tgtEl>
                                          <p:spTgt spid="6"/>
                                        </p:tgtEl>
                                        <p:attrNameLst>
                                          <p:attrName>ppt_w</p:attrName>
                                        </p:attrNameLst>
                                      </p:cBhvr>
                                      <p:tavLst>
                                        <p:tav tm="0">
                                          <p:val>
                                            <p:strVal val="#ppt_w"/>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69526" y="625731"/>
            <a:ext cx="8113486"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111865" y="76485"/>
            <a:ext cx="2569934" cy="523220"/>
          </a:xfrm>
          <a:prstGeom prst="rect">
            <a:avLst/>
          </a:prstGeom>
          <a:noFill/>
        </p:spPr>
        <p:txBody>
          <a:bodyPr wrap="none" rtlCol="0">
            <a:spAutoFit/>
          </a:bodyPr>
          <a:lstStyle/>
          <a:p>
            <a:r>
              <a:rPr lang="zh-CN" altLang="en-US" sz="2800" spc="300" dirty="0">
                <a:latin typeface="华文琥珀" panose="02010800040101010101" pitchFamily="2" charset="-122"/>
                <a:ea typeface="华文琥珀" panose="02010800040101010101" pitchFamily="2" charset="-122"/>
              </a:rPr>
              <a:t>数据集统计量</a:t>
            </a:r>
          </a:p>
        </p:txBody>
      </p:sp>
      <p:sp>
        <p:nvSpPr>
          <p:cNvPr id="27" name="TextBox 26"/>
          <p:cNvSpPr txBox="1"/>
          <p:nvPr/>
        </p:nvSpPr>
        <p:spPr>
          <a:xfrm>
            <a:off x="3779203" y="231078"/>
            <a:ext cx="1665841" cy="338554"/>
          </a:xfrm>
          <a:prstGeom prst="rect">
            <a:avLst/>
          </a:prstGeom>
          <a:noFill/>
        </p:spPr>
        <p:txBody>
          <a:bodyPr wrap="none" rtlCol="0">
            <a:spAutoFit/>
          </a:bodyPr>
          <a:lstStyle/>
          <a:p>
            <a:r>
              <a:rPr lang="en-US" altLang="zh-CN" sz="1600" dirty="0">
                <a:solidFill>
                  <a:srgbClr val="C00000"/>
                </a:solidFill>
                <a:latin typeface="Monaco" panose="020B0509030404040204" pitchFamily="49" charset="0"/>
                <a:ea typeface="DejaVu Sans Mono" panose="020B0609030804020204" pitchFamily="49" charset="0"/>
                <a:cs typeface="DejaVu Sans Mono" panose="020B0609030804020204" pitchFamily="49" charset="0"/>
              </a:rPr>
              <a:t>THE DATA SET</a:t>
            </a:r>
            <a:endParaRPr lang="zh-CN" altLang="en-US" sz="1600" dirty="0">
              <a:solidFill>
                <a:srgbClr val="C00000"/>
              </a:solidFill>
              <a:latin typeface="Monaco" panose="020B050903040404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3710385" y="28352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89632" y="197635"/>
            <a:ext cx="795173" cy="794625"/>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1" y="2102092"/>
              <a:ext cx="698166" cy="1058292"/>
            </a:xfrm>
            <a:prstGeom prst="rect">
              <a:avLst/>
            </a:prstGeom>
            <a:noFill/>
          </p:spPr>
          <p:txBody>
            <a:bodyPr wrap="square" rtlCol="0">
              <a:spAutoFit/>
            </a:bodyPr>
            <a:lstStyle/>
            <a:p>
              <a:r>
                <a:rPr lang="en-US" altLang="zh-CN" sz="3600" dirty="0">
                  <a:solidFill>
                    <a:schemeClr val="bg1"/>
                  </a:solidFill>
                  <a:latin typeface="华文琥珀" panose="02010800040101010101" pitchFamily="2" charset="-122"/>
                  <a:ea typeface="华文琥珀" panose="02010800040101010101" pitchFamily="2" charset="-122"/>
                </a:rPr>
                <a:t>2</a:t>
              </a:r>
              <a:endParaRPr lang="zh-CN" altLang="en-US" sz="3600" dirty="0">
                <a:solidFill>
                  <a:schemeClr val="bg1"/>
                </a:solidFill>
                <a:latin typeface="华文琥珀" panose="02010800040101010101" pitchFamily="2" charset="-122"/>
                <a:ea typeface="华文琥珀" panose="02010800040101010101" pitchFamily="2" charset="-122"/>
              </a:endParaRPr>
            </a:p>
          </p:txBody>
        </p:sp>
      </p:grpSp>
      <p:pic>
        <p:nvPicPr>
          <p:cNvPr id="3" name="图片 2">
            <a:extLst>
              <a:ext uri="{FF2B5EF4-FFF2-40B4-BE49-F238E27FC236}">
                <a16:creationId xmlns:a16="http://schemas.microsoft.com/office/drawing/2014/main" id="{DF99B6D4-9CC1-4048-9BC3-ECC30B44292C}"/>
              </a:ext>
            </a:extLst>
          </p:cNvPr>
          <p:cNvPicPr>
            <a:picLocks noChangeAspect="1"/>
          </p:cNvPicPr>
          <p:nvPr/>
        </p:nvPicPr>
        <p:blipFill rotWithShape="1">
          <a:blip r:embed="rId4">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l="2208" t="9854" r="12967"/>
          <a:stretch/>
        </p:blipFill>
        <p:spPr>
          <a:xfrm>
            <a:off x="3609474" y="714137"/>
            <a:ext cx="4868780" cy="4352878"/>
          </a:xfrm>
          <a:prstGeom prst="rect">
            <a:avLst/>
          </a:prstGeom>
        </p:spPr>
      </p:pic>
      <p:pic>
        <p:nvPicPr>
          <p:cNvPr id="9" name="图片 8">
            <a:extLst>
              <a:ext uri="{FF2B5EF4-FFF2-40B4-BE49-F238E27FC236}">
                <a16:creationId xmlns:a16="http://schemas.microsoft.com/office/drawing/2014/main" id="{70BDC68E-1A33-4344-8F1C-E4BF603AB655}"/>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2274" t="10191" r="23607" b="10891"/>
          <a:stretch/>
        </p:blipFill>
        <p:spPr>
          <a:xfrm>
            <a:off x="4187659" y="733317"/>
            <a:ext cx="3680326" cy="3810641"/>
          </a:xfrm>
          <a:prstGeom prst="rect">
            <a:avLst/>
          </a:prstGeom>
        </p:spPr>
      </p:pic>
      <p:pic>
        <p:nvPicPr>
          <p:cNvPr id="36" name="图片 35">
            <a:extLst>
              <a:ext uri="{FF2B5EF4-FFF2-40B4-BE49-F238E27FC236}">
                <a16:creationId xmlns:a16="http://schemas.microsoft.com/office/drawing/2014/main" id="{89C70ACC-333F-4644-BB47-8AAAA0E0674D}"/>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75993" t="9854" r="18029"/>
          <a:stretch/>
        </p:blipFill>
        <p:spPr>
          <a:xfrm>
            <a:off x="7838361" y="713915"/>
            <a:ext cx="343120" cy="4352878"/>
          </a:xfrm>
          <a:prstGeom prst="rect">
            <a:avLst/>
          </a:prstGeom>
        </p:spPr>
      </p:pic>
      <p:sp>
        <p:nvSpPr>
          <p:cNvPr id="52" name="文本框 51">
            <a:extLst>
              <a:ext uri="{FF2B5EF4-FFF2-40B4-BE49-F238E27FC236}">
                <a16:creationId xmlns:a16="http://schemas.microsoft.com/office/drawing/2014/main" id="{E113B7A3-CBF7-4908-913D-48D286F09265}"/>
              </a:ext>
            </a:extLst>
          </p:cNvPr>
          <p:cNvSpPr txBox="1"/>
          <p:nvPr/>
        </p:nvSpPr>
        <p:spPr>
          <a:xfrm>
            <a:off x="1111865" y="1147640"/>
            <a:ext cx="1720738" cy="707886"/>
          </a:xfrm>
          <a:prstGeom prst="rect">
            <a:avLst/>
          </a:prstGeom>
          <a:noFill/>
        </p:spPr>
        <p:txBody>
          <a:bodyPr wrap="square">
            <a:spAutoFit/>
          </a:bodyPr>
          <a:lstStyle/>
          <a:p>
            <a:r>
              <a:rPr lang="zh-CN" altLang="en-US" sz="2000" dirty="0"/>
              <a:t>标签关联性</a:t>
            </a:r>
            <a:endParaRPr lang="en-US" altLang="zh-CN" sz="2000" dirty="0"/>
          </a:p>
          <a:p>
            <a:r>
              <a:rPr lang="en-US" altLang="zh-CN" sz="2000" dirty="0"/>
              <a:t>--</a:t>
            </a:r>
            <a:r>
              <a:rPr lang="zh-CN" altLang="en-US" sz="2000" dirty="0"/>
              <a:t>余弦相似度</a:t>
            </a:r>
            <a:endParaRPr lang="en-US" altLang="zh-CN" sz="2000" dirty="0"/>
          </a:p>
        </p:txBody>
      </p:sp>
    </p:spTree>
    <p:custDataLst>
      <p:tags r:id="rId1"/>
    </p:custDataLst>
    <p:extLst>
      <p:ext uri="{BB962C8B-B14F-4D97-AF65-F5344CB8AC3E}">
        <p14:creationId xmlns:p14="http://schemas.microsoft.com/office/powerpoint/2010/main" val="174736181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ppt_x</p:attrName>
                                        </p:attrNameLst>
                                      </p:cBhvr>
                                      <p:tavLst>
                                        <p:tav tm="0">
                                          <p:val>
                                            <p:strVal val="#ppt_x"/>
                                          </p:val>
                                        </p:tav>
                                        <p:tav tm="100000">
                                          <p:val>
                                            <p:strVal val="#ppt_x"/>
                                          </p:val>
                                        </p:tav>
                                      </p:tavLst>
                                    </p:anim>
                                    <p:anim calcmode="lin" valueType="num">
                                      <p:cBhvr>
                                        <p:cTn id="8" dur="500" fill="hold"/>
                                        <p:tgtEl>
                                          <p:spTgt spid="36"/>
                                        </p:tgtEl>
                                        <p:attrNameLst>
                                          <p:attrName>ppt_y</p:attrName>
                                        </p:attrNameLst>
                                      </p:cBhvr>
                                      <p:tavLst>
                                        <p:tav tm="0">
                                          <p:val>
                                            <p:strVal val="#ppt_y-#ppt_h/2"/>
                                          </p:val>
                                        </p:tav>
                                        <p:tav tm="100000">
                                          <p:val>
                                            <p:strVal val="#ppt_y"/>
                                          </p:val>
                                        </p:tav>
                                      </p:tavLst>
                                    </p:anim>
                                    <p:anim calcmode="lin" valueType="num">
                                      <p:cBhvr>
                                        <p:cTn id="9" dur="500" fill="hold"/>
                                        <p:tgtEl>
                                          <p:spTgt spid="36"/>
                                        </p:tgtEl>
                                        <p:attrNameLst>
                                          <p:attrName>ppt_w</p:attrName>
                                        </p:attrNameLst>
                                      </p:cBhvr>
                                      <p:tavLst>
                                        <p:tav tm="0">
                                          <p:val>
                                            <p:strVal val="#ppt_w"/>
                                          </p:val>
                                        </p:tav>
                                        <p:tav tm="100000">
                                          <p:val>
                                            <p:strVal val="#ppt_w"/>
                                          </p:val>
                                        </p:tav>
                                      </p:tavLst>
                                    </p:anim>
                                    <p:anim calcmode="lin" valueType="num">
                                      <p:cBhvr>
                                        <p:cTn id="10" dur="500" fill="hold"/>
                                        <p:tgtEl>
                                          <p:spTgt spid="36"/>
                                        </p:tgtEl>
                                        <p:attrNameLst>
                                          <p:attrName>ppt_h</p:attrName>
                                        </p:attrNameLst>
                                      </p:cBhvr>
                                      <p:tavLst>
                                        <p:tav tm="0">
                                          <p:val>
                                            <p:fltVal val="0"/>
                                          </p:val>
                                        </p:tav>
                                        <p:tav tm="100000">
                                          <p:val>
                                            <p:strVal val="#ppt_h"/>
                                          </p:val>
                                        </p:tav>
                                      </p:tavLst>
                                    </p:anim>
                                  </p:childTnLst>
                                </p:cTn>
                              </p:par>
                              <p:par>
                                <p:cTn id="11" presetID="18" presetClass="entr" presetSubtype="12"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strips(down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直接箭头连接符 65">
            <a:extLst>
              <a:ext uri="{FF2B5EF4-FFF2-40B4-BE49-F238E27FC236}">
                <a16:creationId xmlns:a16="http://schemas.microsoft.com/office/drawing/2014/main" id="{62384C68-638F-4787-BE6E-407CFCE2AC0F}"/>
              </a:ext>
            </a:extLst>
          </p:cNvPr>
          <p:cNvCxnSpPr>
            <a:cxnSpLocks/>
            <a:stCxn id="39" idx="0"/>
            <a:endCxn id="59" idx="0"/>
          </p:cNvCxnSpPr>
          <p:nvPr/>
        </p:nvCxnSpPr>
        <p:spPr>
          <a:xfrm>
            <a:off x="4738109" y="1527320"/>
            <a:ext cx="8019" cy="9679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CA3CFD1C-2AC6-4886-AE54-F0DDCE35894E}"/>
              </a:ext>
            </a:extLst>
          </p:cNvPr>
          <p:cNvGrpSpPr/>
          <p:nvPr/>
        </p:nvGrpSpPr>
        <p:grpSpPr>
          <a:xfrm>
            <a:off x="4057863" y="1514327"/>
            <a:ext cx="1360493" cy="59532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DD6827CD-0198-48ED-85FF-C06EC14F581A}"/>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椭圆 38">
              <a:extLst>
                <a:ext uri="{FF2B5EF4-FFF2-40B4-BE49-F238E27FC236}">
                  <a16:creationId xmlns:a16="http://schemas.microsoft.com/office/drawing/2014/main" id="{96587D54-C73C-4C6E-8CB3-653B383A3255}"/>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Segoe UI Black" panose="020B0A02040204020203" pitchFamily="34" charset="0"/>
                  <a:ea typeface="Segoe UI Black" panose="020B0A02040204020203" pitchFamily="34" charset="0"/>
                </a:rPr>
                <a:t>BERT</a:t>
              </a:r>
              <a:endParaRPr lang="zh-CN" altLang="en-US" sz="2800" dirty="0">
                <a:solidFill>
                  <a:schemeClr val="tx1"/>
                </a:solidFill>
                <a:latin typeface="Segoe UI Black" panose="020B0A02040204020203" pitchFamily="34" charset="0"/>
              </a:endParaRPr>
            </a:p>
          </p:txBody>
        </p:sp>
      </p:grpSp>
      <p:grpSp>
        <p:nvGrpSpPr>
          <p:cNvPr id="46" name="组合 45">
            <a:extLst>
              <a:ext uri="{FF2B5EF4-FFF2-40B4-BE49-F238E27FC236}">
                <a16:creationId xmlns:a16="http://schemas.microsoft.com/office/drawing/2014/main" id="{054BAEAD-203A-43D1-B4E3-7BE0B6CFF430}"/>
              </a:ext>
            </a:extLst>
          </p:cNvPr>
          <p:cNvGrpSpPr/>
          <p:nvPr/>
        </p:nvGrpSpPr>
        <p:grpSpPr>
          <a:xfrm>
            <a:off x="3073068" y="4342206"/>
            <a:ext cx="1670257" cy="570216"/>
            <a:chOff x="4210395" y="525954"/>
            <a:chExt cx="4589354" cy="1301106"/>
          </a:xfrm>
          <a:effectLst>
            <a:outerShdw blurRad="254000" dist="254000" dir="8100000" algn="tr" rotWithShape="0">
              <a:prstClr val="black">
                <a:alpha val="50000"/>
              </a:prstClr>
            </a:outerShdw>
          </a:effectLst>
        </p:grpSpPr>
        <p:sp>
          <p:nvSpPr>
            <p:cNvPr id="47" name="椭圆 46">
              <a:extLst>
                <a:ext uri="{FF2B5EF4-FFF2-40B4-BE49-F238E27FC236}">
                  <a16:creationId xmlns:a16="http://schemas.microsoft.com/office/drawing/2014/main" id="{24015123-31F3-485A-B34F-CA9E5ADA5177}"/>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TextBox 55">
              <a:extLst>
                <a:ext uri="{FF2B5EF4-FFF2-40B4-BE49-F238E27FC236}">
                  <a16:creationId xmlns:a16="http://schemas.microsoft.com/office/drawing/2014/main" id="{E9FC4CC2-6782-4A39-9152-73731D5BBDE8}"/>
                </a:ext>
              </a:extLst>
            </p:cNvPr>
            <p:cNvSpPr txBox="1"/>
            <p:nvPr/>
          </p:nvSpPr>
          <p:spPr>
            <a:xfrm>
              <a:off x="4493136" y="651096"/>
              <a:ext cx="4294392" cy="912962"/>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预测的标签</a:t>
              </a:r>
            </a:p>
          </p:txBody>
        </p:sp>
      </p:grpSp>
      <p:cxnSp>
        <p:nvCxnSpPr>
          <p:cNvPr id="73" name="直接箭头连接符 72">
            <a:extLst>
              <a:ext uri="{FF2B5EF4-FFF2-40B4-BE49-F238E27FC236}">
                <a16:creationId xmlns:a16="http://schemas.microsoft.com/office/drawing/2014/main" id="{BDF448A3-7E4B-436C-9222-653CC817E3B5}"/>
              </a:ext>
            </a:extLst>
          </p:cNvPr>
          <p:cNvCxnSpPr>
            <a:cxnSpLocks/>
            <a:stCxn id="53" idx="0"/>
          </p:cNvCxnSpPr>
          <p:nvPr/>
        </p:nvCxnSpPr>
        <p:spPr>
          <a:xfrm flipH="1">
            <a:off x="4219074" y="3451728"/>
            <a:ext cx="527052" cy="921756"/>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E8943BA5-C6B5-4176-8C4C-76F1254D1B28}"/>
              </a:ext>
            </a:extLst>
          </p:cNvPr>
          <p:cNvCxnSpPr>
            <a:cxnSpLocks/>
            <a:stCxn id="45" idx="0"/>
            <a:endCxn id="39" idx="0"/>
          </p:cNvCxnSpPr>
          <p:nvPr/>
        </p:nvCxnSpPr>
        <p:spPr>
          <a:xfrm>
            <a:off x="3944583" y="788156"/>
            <a:ext cx="793526" cy="73916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A4A92C90-B63D-4D32-8E66-05712461E5F6}"/>
              </a:ext>
            </a:extLst>
          </p:cNvPr>
          <p:cNvCxnSpPr>
            <a:cxnSpLocks/>
            <a:stCxn id="59" idx="0"/>
            <a:endCxn id="53" idx="0"/>
          </p:cNvCxnSpPr>
          <p:nvPr/>
        </p:nvCxnSpPr>
        <p:spPr>
          <a:xfrm flipH="1">
            <a:off x="4746126" y="2495309"/>
            <a:ext cx="2" cy="95641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569526" y="625731"/>
            <a:ext cx="8113486"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111865" y="76485"/>
            <a:ext cx="2569934" cy="523220"/>
          </a:xfrm>
          <a:prstGeom prst="rect">
            <a:avLst/>
          </a:prstGeom>
          <a:noFill/>
        </p:spPr>
        <p:txBody>
          <a:bodyPr wrap="none" rtlCol="0">
            <a:spAutoFit/>
          </a:bodyPr>
          <a:lstStyle/>
          <a:p>
            <a:r>
              <a:rPr lang="zh-CN" altLang="en-US" sz="2800" spc="300" dirty="0">
                <a:latin typeface="华文琥珀" panose="02010800040101010101" pitchFamily="2" charset="-122"/>
                <a:ea typeface="华文琥珀" panose="02010800040101010101" pitchFamily="2" charset="-122"/>
              </a:rPr>
              <a:t>模型架构选择</a:t>
            </a:r>
          </a:p>
        </p:txBody>
      </p:sp>
      <p:sp>
        <p:nvSpPr>
          <p:cNvPr id="27" name="TextBox 26"/>
          <p:cNvSpPr txBox="1"/>
          <p:nvPr/>
        </p:nvSpPr>
        <p:spPr>
          <a:xfrm>
            <a:off x="3779203" y="231078"/>
            <a:ext cx="1295547" cy="338554"/>
          </a:xfrm>
          <a:prstGeom prst="rect">
            <a:avLst/>
          </a:prstGeom>
          <a:noFill/>
        </p:spPr>
        <p:txBody>
          <a:bodyPr wrap="none" rtlCol="0">
            <a:spAutoFit/>
          </a:bodyPr>
          <a:lstStyle/>
          <a:p>
            <a:r>
              <a:rPr lang="en-US" altLang="zh-CN" sz="1600" dirty="0">
                <a:solidFill>
                  <a:srgbClr val="C00000"/>
                </a:solidFill>
                <a:latin typeface="Monaco" panose="020B0509030404040204" pitchFamily="49" charset="0"/>
                <a:ea typeface="DejaVu Sans Mono" panose="020B0609030804020204" pitchFamily="49" charset="0"/>
                <a:cs typeface="DejaVu Sans Mono" panose="020B0609030804020204" pitchFamily="49" charset="0"/>
              </a:rPr>
              <a:t>THE MODEL</a:t>
            </a:r>
            <a:endParaRPr lang="zh-CN" altLang="en-US" sz="1600" dirty="0">
              <a:solidFill>
                <a:srgbClr val="C00000"/>
              </a:solidFill>
              <a:latin typeface="Monaco" panose="020B050903040404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3710385" y="28352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89632" y="197635"/>
            <a:ext cx="795173" cy="794625"/>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1" y="2102092"/>
              <a:ext cx="698166" cy="1058292"/>
            </a:xfrm>
            <a:prstGeom prst="rect">
              <a:avLst/>
            </a:prstGeom>
            <a:noFill/>
          </p:spPr>
          <p:txBody>
            <a:bodyPr wrap="square" rtlCol="0">
              <a:spAutoFit/>
            </a:bodyPr>
            <a:lstStyle/>
            <a:p>
              <a:r>
                <a:rPr lang="en-US" altLang="zh-CN" sz="3600" dirty="0">
                  <a:solidFill>
                    <a:schemeClr val="bg1"/>
                  </a:solidFill>
                  <a:latin typeface="华文琥珀" panose="02010800040101010101" pitchFamily="2" charset="-122"/>
                  <a:ea typeface="华文琥珀" panose="02010800040101010101" pitchFamily="2" charset="-122"/>
                </a:rPr>
                <a:t>3</a:t>
              </a:r>
              <a:endParaRPr lang="zh-CN" altLang="en-US" sz="3600" dirty="0">
                <a:solidFill>
                  <a:schemeClr val="bg1"/>
                </a:solidFill>
                <a:latin typeface="华文琥珀" panose="02010800040101010101" pitchFamily="2" charset="-122"/>
                <a:ea typeface="华文琥珀" panose="02010800040101010101" pitchFamily="2" charset="-122"/>
              </a:endParaRPr>
            </a:p>
          </p:txBody>
        </p:sp>
      </p:grpSp>
      <p:grpSp>
        <p:nvGrpSpPr>
          <p:cNvPr id="43" name="组合 42">
            <a:extLst>
              <a:ext uri="{FF2B5EF4-FFF2-40B4-BE49-F238E27FC236}">
                <a16:creationId xmlns:a16="http://schemas.microsoft.com/office/drawing/2014/main" id="{DA04BA81-BDA7-4A1B-A928-6EE7291443D5}"/>
              </a:ext>
            </a:extLst>
          </p:cNvPr>
          <p:cNvGrpSpPr/>
          <p:nvPr/>
        </p:nvGrpSpPr>
        <p:grpSpPr>
          <a:xfrm>
            <a:off x="2808831" y="728231"/>
            <a:ext cx="2181216" cy="767811"/>
            <a:chOff x="4210395" y="525954"/>
            <a:chExt cx="4589354" cy="1678101"/>
          </a:xfrm>
          <a:effectLst>
            <a:outerShdw blurRad="254000" dist="254000" dir="8100000" algn="tr" rotWithShape="0">
              <a:prstClr val="black">
                <a:alpha val="50000"/>
              </a:prstClr>
            </a:outerShdw>
          </a:effectLst>
        </p:grpSpPr>
        <p:sp>
          <p:nvSpPr>
            <p:cNvPr id="44" name="椭圆 43">
              <a:extLst>
                <a:ext uri="{FF2B5EF4-FFF2-40B4-BE49-F238E27FC236}">
                  <a16:creationId xmlns:a16="http://schemas.microsoft.com/office/drawing/2014/main" id="{5F0F7DCA-103A-4398-86A6-17348952908C}"/>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TextBox 55">
              <a:extLst>
                <a:ext uri="{FF2B5EF4-FFF2-40B4-BE49-F238E27FC236}">
                  <a16:creationId xmlns:a16="http://schemas.microsoft.com/office/drawing/2014/main" id="{A3E68820-20C2-461E-8361-C3D9CD294C3F}"/>
                </a:ext>
              </a:extLst>
            </p:cNvPr>
            <p:cNvSpPr txBox="1"/>
            <p:nvPr/>
          </p:nvSpPr>
          <p:spPr>
            <a:xfrm>
              <a:off x="4505358" y="656924"/>
              <a:ext cx="4189396" cy="1547131"/>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预处理后的数据</a:t>
              </a:r>
            </a:p>
          </p:txBody>
        </p:sp>
      </p:grpSp>
      <p:grpSp>
        <p:nvGrpSpPr>
          <p:cNvPr id="50" name="组合 49">
            <a:extLst>
              <a:ext uri="{FF2B5EF4-FFF2-40B4-BE49-F238E27FC236}">
                <a16:creationId xmlns:a16="http://schemas.microsoft.com/office/drawing/2014/main" id="{5BA14993-E771-4FF6-A085-5E4145E6DAB3}"/>
              </a:ext>
            </a:extLst>
          </p:cNvPr>
          <p:cNvGrpSpPr/>
          <p:nvPr/>
        </p:nvGrpSpPr>
        <p:grpSpPr>
          <a:xfrm>
            <a:off x="4065880" y="3438735"/>
            <a:ext cx="1360493" cy="595320"/>
            <a:chOff x="304800" y="673100"/>
            <a:chExt cx="4000500" cy="4000500"/>
          </a:xfrm>
          <a:effectLst>
            <a:outerShdw blurRad="444500" dist="254000" dir="8100000" algn="tr" rotWithShape="0">
              <a:prstClr val="black">
                <a:alpha val="50000"/>
              </a:prstClr>
            </a:outerShdw>
          </a:effectLst>
        </p:grpSpPr>
        <p:sp>
          <p:nvSpPr>
            <p:cNvPr id="51" name="同心圆 45">
              <a:extLst>
                <a:ext uri="{FF2B5EF4-FFF2-40B4-BE49-F238E27FC236}">
                  <a16:creationId xmlns:a16="http://schemas.microsoft.com/office/drawing/2014/main" id="{266DABA1-887F-444F-B410-2E40BBF7ABA8}"/>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椭圆 38">
              <a:extLst>
                <a:ext uri="{FF2B5EF4-FFF2-40B4-BE49-F238E27FC236}">
                  <a16:creationId xmlns:a16="http://schemas.microsoft.com/office/drawing/2014/main" id="{6739885D-3B76-465F-B2F1-D43AB0B1D29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Segoe UI Black" panose="020B0A02040204020203" pitchFamily="34" charset="0"/>
                  <a:ea typeface="Segoe UI Black" panose="020B0A02040204020203" pitchFamily="34" charset="0"/>
                </a:rPr>
                <a:t>CRF</a:t>
              </a:r>
              <a:endParaRPr lang="zh-CN" altLang="en-US" sz="2800" dirty="0">
                <a:solidFill>
                  <a:schemeClr val="tx1"/>
                </a:solidFill>
                <a:latin typeface="Segoe UI Black" panose="020B0A02040204020203" pitchFamily="34" charset="0"/>
              </a:endParaRPr>
            </a:p>
          </p:txBody>
        </p:sp>
      </p:grpSp>
      <p:grpSp>
        <p:nvGrpSpPr>
          <p:cNvPr id="57" name="组合 56">
            <a:extLst>
              <a:ext uri="{FF2B5EF4-FFF2-40B4-BE49-F238E27FC236}">
                <a16:creationId xmlns:a16="http://schemas.microsoft.com/office/drawing/2014/main" id="{2379CFC0-2BB1-494B-BC1B-9CCFDBE0C6A9}"/>
              </a:ext>
            </a:extLst>
          </p:cNvPr>
          <p:cNvGrpSpPr/>
          <p:nvPr/>
        </p:nvGrpSpPr>
        <p:grpSpPr>
          <a:xfrm>
            <a:off x="3841285" y="2495309"/>
            <a:ext cx="1809687" cy="729168"/>
            <a:chOff x="4210395" y="525954"/>
            <a:chExt cx="4589354" cy="1457562"/>
          </a:xfrm>
          <a:effectLst>
            <a:outerShdw blurRad="254000" dist="254000" dir="8100000" algn="tr" rotWithShape="0">
              <a:prstClr val="black">
                <a:alpha val="50000"/>
              </a:prstClr>
            </a:outerShdw>
          </a:effectLst>
        </p:grpSpPr>
        <p:sp>
          <p:nvSpPr>
            <p:cNvPr id="58" name="椭圆 57">
              <a:extLst>
                <a:ext uri="{FF2B5EF4-FFF2-40B4-BE49-F238E27FC236}">
                  <a16:creationId xmlns:a16="http://schemas.microsoft.com/office/drawing/2014/main" id="{D3A0E790-522B-4A5C-A3E3-095DA69258A4}"/>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TextBox 55">
              <a:extLst>
                <a:ext uri="{FF2B5EF4-FFF2-40B4-BE49-F238E27FC236}">
                  <a16:creationId xmlns:a16="http://schemas.microsoft.com/office/drawing/2014/main" id="{30B2EB3C-F6B7-423D-80BE-CA683F37B14D}"/>
                </a:ext>
              </a:extLst>
            </p:cNvPr>
            <p:cNvSpPr txBox="1"/>
            <p:nvPr/>
          </p:nvSpPr>
          <p:spPr>
            <a:xfrm>
              <a:off x="4357873" y="525954"/>
              <a:ext cx="4294393" cy="1457562"/>
            </a:xfrm>
            <a:prstGeom prst="roundRect">
              <a:avLst/>
            </a:prstGeom>
            <a:noFill/>
          </p:spPr>
          <p:txBody>
            <a:bodyPr wrap="square" rtlCol="0">
              <a:spAutoFit/>
            </a:bodyPr>
            <a:lstStyle/>
            <a:p>
              <a:pPr algn="ctr"/>
              <a:r>
                <a:rPr lang="en-US" altLang="zh-CN" sz="2800" dirty="0" err="1">
                  <a:solidFill>
                    <a:schemeClr val="bg1"/>
                  </a:solidFill>
                  <a:latin typeface="Segoe UI Black" panose="020B0A02040204020203" pitchFamily="34" charset="0"/>
                  <a:ea typeface="Segoe UI Black" panose="020B0A02040204020203" pitchFamily="34" charset="0"/>
                </a:rPr>
                <a:t>BiLSTM</a:t>
              </a:r>
              <a:endParaRPr lang="zh-CN" altLang="en-US" sz="2800" dirty="0">
                <a:solidFill>
                  <a:schemeClr val="bg1"/>
                </a:solidFill>
                <a:latin typeface="Segoe UI Black" panose="020B0A02040204020203" pitchFamily="34" charset="0"/>
                <a:ea typeface="黑体" panose="02010609060101010101" pitchFamily="49" charset="-122"/>
              </a:endParaRPr>
            </a:p>
          </p:txBody>
        </p:sp>
      </p:grpSp>
      <p:pic>
        <p:nvPicPr>
          <p:cNvPr id="7" name="图片 1">
            <a:extLst>
              <a:ext uri="{FF2B5EF4-FFF2-40B4-BE49-F238E27FC236}">
                <a16:creationId xmlns:a16="http://schemas.microsoft.com/office/drawing/2014/main" id="{66CD4488-B560-41D6-8C50-5F9511DFAE1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496190" y="734650"/>
            <a:ext cx="1416731" cy="1872369"/>
          </a:xfrm>
          <a:prstGeom prst="rect">
            <a:avLst/>
          </a:prstGeom>
          <a:noFill/>
          <a:ln>
            <a:noFill/>
          </a:ln>
        </p:spPr>
      </p:pic>
      <p:pic>
        <p:nvPicPr>
          <p:cNvPr id="8" name="图片 7" descr="LSTM">
            <a:extLst>
              <a:ext uri="{FF2B5EF4-FFF2-40B4-BE49-F238E27FC236}">
                <a16:creationId xmlns:a16="http://schemas.microsoft.com/office/drawing/2014/main" id="{ED007B18-77F3-442B-A657-93F3792CBF5F}"/>
              </a:ext>
            </a:extLst>
          </p:cNvPr>
          <p:cNvPicPr>
            <a:picLocks noChangeAspect="1"/>
          </p:cNvPicPr>
          <p:nvPr/>
        </p:nvPicPr>
        <p:blipFill>
          <a:blip r:embed="rId5"/>
          <a:stretch>
            <a:fillRect/>
          </a:stretch>
        </p:blipFill>
        <p:spPr>
          <a:xfrm>
            <a:off x="509135" y="1974864"/>
            <a:ext cx="2663405" cy="1001242"/>
          </a:xfrm>
          <a:prstGeom prst="rect">
            <a:avLst/>
          </a:prstGeom>
        </p:spPr>
      </p:pic>
      <p:pic>
        <p:nvPicPr>
          <p:cNvPr id="10" name="图片 9">
            <a:extLst>
              <a:ext uri="{FF2B5EF4-FFF2-40B4-BE49-F238E27FC236}">
                <a16:creationId xmlns:a16="http://schemas.microsoft.com/office/drawing/2014/main" id="{B78977B7-266D-431C-8B35-55FEDADD8A4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843773" y="3070880"/>
            <a:ext cx="2984923" cy="1001242"/>
          </a:xfrm>
          <a:prstGeom prst="rect">
            <a:avLst/>
          </a:prstGeom>
        </p:spPr>
      </p:pic>
      <p:sp>
        <p:nvSpPr>
          <p:cNvPr id="80" name="文本框 79">
            <a:extLst>
              <a:ext uri="{FF2B5EF4-FFF2-40B4-BE49-F238E27FC236}">
                <a16:creationId xmlns:a16="http://schemas.microsoft.com/office/drawing/2014/main" id="{94B6721F-DCFC-46F5-966E-1D11DC296ACF}"/>
              </a:ext>
            </a:extLst>
          </p:cNvPr>
          <p:cNvSpPr txBox="1"/>
          <p:nvPr/>
        </p:nvSpPr>
        <p:spPr>
          <a:xfrm>
            <a:off x="5795701" y="753700"/>
            <a:ext cx="1868006" cy="1754326"/>
          </a:xfrm>
          <a:prstGeom prst="rect">
            <a:avLst/>
          </a:prstGeom>
          <a:noFill/>
        </p:spPr>
        <p:txBody>
          <a:bodyPr wrap="square">
            <a:spAutoFit/>
          </a:bodyPr>
          <a:lstStyle/>
          <a:p>
            <a:pPr fontAlgn="auto">
              <a:spcAft>
                <a:spcPts val="600"/>
              </a:spcAft>
            </a:pPr>
            <a:r>
              <a:rPr lang="zh-CN" altLang="zh-CN" dirty="0"/>
              <a:t>基于对中文语料库的预学习，对训练集的数据进行预训练并微调，得到测试集的词嵌入特征。</a:t>
            </a:r>
          </a:p>
        </p:txBody>
      </p:sp>
      <p:sp>
        <p:nvSpPr>
          <p:cNvPr id="82" name="文本框 81">
            <a:extLst>
              <a:ext uri="{FF2B5EF4-FFF2-40B4-BE49-F238E27FC236}">
                <a16:creationId xmlns:a16="http://schemas.microsoft.com/office/drawing/2014/main" id="{10E240B9-4C52-483B-980E-6FA605AE847E}"/>
              </a:ext>
            </a:extLst>
          </p:cNvPr>
          <p:cNvSpPr txBox="1"/>
          <p:nvPr/>
        </p:nvSpPr>
        <p:spPr>
          <a:xfrm>
            <a:off x="305733" y="3030010"/>
            <a:ext cx="3351930" cy="646331"/>
          </a:xfrm>
          <a:prstGeom prst="rect">
            <a:avLst/>
          </a:prstGeom>
          <a:noFill/>
        </p:spPr>
        <p:txBody>
          <a:bodyPr wrap="square">
            <a:spAutoFit/>
          </a:bodyPr>
          <a:lstStyle/>
          <a:p>
            <a:pPr fontAlgn="auto">
              <a:spcAft>
                <a:spcPts val="600"/>
              </a:spcAft>
            </a:pPr>
            <a:r>
              <a:rPr lang="zh-CN" altLang="en-US" dirty="0">
                <a:sym typeface="+mn-ea"/>
              </a:rPr>
              <a:t>从词序列的开头与结尾分别向后与向前建立时序模型。</a:t>
            </a:r>
          </a:p>
        </p:txBody>
      </p:sp>
      <p:sp>
        <p:nvSpPr>
          <p:cNvPr id="84" name="文本框 83">
            <a:extLst>
              <a:ext uri="{FF2B5EF4-FFF2-40B4-BE49-F238E27FC236}">
                <a16:creationId xmlns:a16="http://schemas.microsoft.com/office/drawing/2014/main" id="{7AF651C5-3F90-4B29-8C56-C81FC7A607FC}"/>
              </a:ext>
            </a:extLst>
          </p:cNvPr>
          <p:cNvSpPr txBox="1"/>
          <p:nvPr/>
        </p:nvSpPr>
        <p:spPr>
          <a:xfrm>
            <a:off x="5781651" y="3998603"/>
            <a:ext cx="3206815" cy="923330"/>
          </a:xfrm>
          <a:prstGeom prst="rect">
            <a:avLst/>
          </a:prstGeom>
          <a:noFill/>
        </p:spPr>
        <p:txBody>
          <a:bodyPr wrap="square">
            <a:spAutoFit/>
          </a:bodyPr>
          <a:lstStyle/>
          <a:p>
            <a:r>
              <a:rPr lang="zh-CN" altLang="en-US" dirty="0"/>
              <a:t>在条件随机场中，计算由相邻节点所表示的联合概率，根据最佳结果完成预测。</a:t>
            </a:r>
          </a:p>
        </p:txBody>
      </p:sp>
      <p:sp>
        <p:nvSpPr>
          <p:cNvPr id="83" name="矩形: 圆角 82">
            <a:extLst>
              <a:ext uri="{FF2B5EF4-FFF2-40B4-BE49-F238E27FC236}">
                <a16:creationId xmlns:a16="http://schemas.microsoft.com/office/drawing/2014/main" id="{3C27CF1B-ABC6-42C9-A247-5D409C123967}"/>
              </a:ext>
            </a:extLst>
          </p:cNvPr>
          <p:cNvSpPr/>
          <p:nvPr/>
        </p:nvSpPr>
        <p:spPr>
          <a:xfrm>
            <a:off x="5698076" y="684237"/>
            <a:ext cx="3287244" cy="1922782"/>
          </a:xfrm>
          <a:prstGeom prst="roundRect">
            <a:avLst>
              <a:gd name="adj" fmla="val 116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5" name="矩形: 圆角 84">
            <a:extLst>
              <a:ext uri="{FF2B5EF4-FFF2-40B4-BE49-F238E27FC236}">
                <a16:creationId xmlns:a16="http://schemas.microsoft.com/office/drawing/2014/main" id="{FC6CEA0A-C5BC-496B-A9AB-23F6A4199EBF}"/>
              </a:ext>
            </a:extLst>
          </p:cNvPr>
          <p:cNvSpPr/>
          <p:nvPr/>
        </p:nvSpPr>
        <p:spPr>
          <a:xfrm>
            <a:off x="194722" y="1862157"/>
            <a:ext cx="3380619" cy="1922778"/>
          </a:xfrm>
          <a:prstGeom prst="roundRect">
            <a:avLst>
              <a:gd name="adj" fmla="val 1180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矩形: 圆角 88">
            <a:extLst>
              <a:ext uri="{FF2B5EF4-FFF2-40B4-BE49-F238E27FC236}">
                <a16:creationId xmlns:a16="http://schemas.microsoft.com/office/drawing/2014/main" id="{0748A368-A3F6-410A-A3A0-73345147D6F7}"/>
              </a:ext>
            </a:extLst>
          </p:cNvPr>
          <p:cNvSpPr/>
          <p:nvPr/>
        </p:nvSpPr>
        <p:spPr>
          <a:xfrm>
            <a:off x="5709126" y="3064832"/>
            <a:ext cx="3279340" cy="1922784"/>
          </a:xfrm>
          <a:prstGeom prst="roundRect">
            <a:avLst>
              <a:gd name="adj" fmla="val 1041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矩形: 圆角 90">
            <a:extLst>
              <a:ext uri="{FF2B5EF4-FFF2-40B4-BE49-F238E27FC236}">
                <a16:creationId xmlns:a16="http://schemas.microsoft.com/office/drawing/2014/main" id="{BDDDB748-0AA4-4B59-87F6-2AADFD4F8011}"/>
              </a:ext>
            </a:extLst>
          </p:cNvPr>
          <p:cNvSpPr/>
          <p:nvPr/>
        </p:nvSpPr>
        <p:spPr>
          <a:xfrm>
            <a:off x="1344655" y="4397050"/>
            <a:ext cx="1464176" cy="46984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BMESO</a:t>
            </a:r>
            <a:r>
              <a:rPr lang="zh-CN" altLang="en-US" dirty="0">
                <a:solidFill>
                  <a:schemeClr val="tx1"/>
                </a:solidFill>
              </a:rPr>
              <a:t>标记</a:t>
            </a:r>
          </a:p>
        </p:txBody>
      </p:sp>
      <p:cxnSp>
        <p:nvCxnSpPr>
          <p:cNvPr id="49" name="直接箭头连接符 48">
            <a:extLst>
              <a:ext uri="{FF2B5EF4-FFF2-40B4-BE49-F238E27FC236}">
                <a16:creationId xmlns:a16="http://schemas.microsoft.com/office/drawing/2014/main" id="{B3BECFBF-771E-4426-9775-3EEB36D91B5B}"/>
              </a:ext>
            </a:extLst>
          </p:cNvPr>
          <p:cNvCxnSpPr>
            <a:cxnSpLocks/>
            <a:stCxn id="38" idx="3"/>
            <a:endCxn id="83" idx="1"/>
          </p:cNvCxnSpPr>
          <p:nvPr/>
        </p:nvCxnSpPr>
        <p:spPr>
          <a:xfrm flipV="1">
            <a:off x="5418356" y="1645628"/>
            <a:ext cx="279720" cy="166359"/>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10731C3D-C386-4908-A452-760A9587E01A}"/>
              </a:ext>
            </a:extLst>
          </p:cNvPr>
          <p:cNvCxnSpPr>
            <a:cxnSpLocks/>
            <a:stCxn id="51" idx="3"/>
            <a:endCxn id="89" idx="1"/>
          </p:cNvCxnSpPr>
          <p:nvPr/>
        </p:nvCxnSpPr>
        <p:spPr>
          <a:xfrm>
            <a:off x="5426373" y="3736395"/>
            <a:ext cx="282753" cy="289829"/>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B90539BA-7639-4839-8A62-1B7DC41CE039}"/>
              </a:ext>
            </a:extLst>
          </p:cNvPr>
          <p:cNvCxnSpPr>
            <a:cxnSpLocks/>
            <a:stCxn id="58" idx="1"/>
            <a:endCxn id="85" idx="3"/>
          </p:cNvCxnSpPr>
          <p:nvPr/>
        </p:nvCxnSpPr>
        <p:spPr>
          <a:xfrm flipH="1">
            <a:off x="3575341" y="2820758"/>
            <a:ext cx="265944" cy="2788"/>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1DE74799-6D99-422F-BEDC-7C60E8B2C46D}"/>
              </a:ext>
            </a:extLst>
          </p:cNvPr>
          <p:cNvCxnSpPr>
            <a:cxnSpLocks/>
            <a:stCxn id="47" idx="2"/>
            <a:endCxn id="91" idx="3"/>
          </p:cNvCxnSpPr>
          <p:nvPr/>
        </p:nvCxnSpPr>
        <p:spPr>
          <a:xfrm flipH="1">
            <a:off x="2808831" y="4627314"/>
            <a:ext cx="264237" cy="4660"/>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95114245"/>
      </p:ext>
    </p:extLst>
  </p:cSld>
  <p:clrMapOvr>
    <a:masterClrMapping/>
  </p:clrMapOvr>
  <p:transition spd="slow">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69526" y="625731"/>
            <a:ext cx="8113486"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111865" y="76485"/>
            <a:ext cx="2569934" cy="523220"/>
          </a:xfrm>
          <a:prstGeom prst="rect">
            <a:avLst/>
          </a:prstGeom>
          <a:noFill/>
        </p:spPr>
        <p:txBody>
          <a:bodyPr wrap="none" rtlCol="0">
            <a:spAutoFit/>
          </a:bodyPr>
          <a:lstStyle/>
          <a:p>
            <a:r>
              <a:rPr lang="zh-CN" altLang="en-US" sz="2800" spc="300" dirty="0">
                <a:latin typeface="华文琥珀" panose="02010800040101010101" pitchFamily="2" charset="-122"/>
                <a:ea typeface="华文琥珀" panose="02010800040101010101" pitchFamily="2" charset="-122"/>
              </a:rPr>
              <a:t>模型优化思路</a:t>
            </a:r>
          </a:p>
        </p:txBody>
      </p:sp>
      <p:sp>
        <p:nvSpPr>
          <p:cNvPr id="27" name="TextBox 26"/>
          <p:cNvSpPr txBox="1"/>
          <p:nvPr/>
        </p:nvSpPr>
        <p:spPr>
          <a:xfrm>
            <a:off x="3779203" y="231078"/>
            <a:ext cx="2159566" cy="338554"/>
          </a:xfrm>
          <a:prstGeom prst="rect">
            <a:avLst/>
          </a:prstGeom>
          <a:noFill/>
        </p:spPr>
        <p:txBody>
          <a:bodyPr wrap="none" rtlCol="0">
            <a:spAutoFit/>
          </a:bodyPr>
          <a:lstStyle/>
          <a:p>
            <a:r>
              <a:rPr lang="en-US" altLang="zh-CN" sz="1600" dirty="0">
                <a:solidFill>
                  <a:srgbClr val="C00000"/>
                </a:solidFill>
                <a:latin typeface="Monaco" panose="020B0509030404040204" pitchFamily="49" charset="0"/>
                <a:ea typeface="DejaVu Sans Mono" panose="020B0609030804020204" pitchFamily="49" charset="0"/>
                <a:cs typeface="DejaVu Sans Mono" panose="020B0609030804020204" pitchFamily="49" charset="0"/>
              </a:rPr>
              <a:t>THE OPTIMIZATION</a:t>
            </a:r>
            <a:endParaRPr lang="zh-CN" altLang="en-US" sz="1600" dirty="0">
              <a:solidFill>
                <a:srgbClr val="C00000"/>
              </a:solidFill>
              <a:latin typeface="Monaco" panose="020B050903040404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3710385" y="28352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89632" y="197635"/>
            <a:ext cx="795173" cy="794625"/>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1" y="2102092"/>
              <a:ext cx="698166" cy="1058292"/>
            </a:xfrm>
            <a:prstGeom prst="rect">
              <a:avLst/>
            </a:prstGeom>
            <a:noFill/>
          </p:spPr>
          <p:txBody>
            <a:bodyPr wrap="square" rtlCol="0">
              <a:spAutoFit/>
            </a:bodyPr>
            <a:lstStyle/>
            <a:p>
              <a:r>
                <a:rPr lang="en-US" altLang="zh-CN" sz="3600" dirty="0">
                  <a:solidFill>
                    <a:schemeClr val="bg1"/>
                  </a:solidFill>
                  <a:latin typeface="华文琥珀" panose="02010800040101010101" pitchFamily="2" charset="-122"/>
                  <a:ea typeface="华文琥珀" panose="02010800040101010101" pitchFamily="2" charset="-122"/>
                </a:rPr>
                <a:t>4</a:t>
              </a:r>
              <a:endParaRPr lang="zh-CN" altLang="en-US" sz="3600" dirty="0">
                <a:solidFill>
                  <a:schemeClr val="bg1"/>
                </a:solidFill>
                <a:latin typeface="华文琥珀" panose="02010800040101010101" pitchFamily="2" charset="-122"/>
                <a:ea typeface="华文琥珀" panose="02010800040101010101" pitchFamily="2" charset="-122"/>
              </a:endParaRPr>
            </a:p>
          </p:txBody>
        </p:sp>
      </p:grpSp>
    </p:spTree>
    <p:custDataLst>
      <p:tags r:id="rId1"/>
    </p:custDataLst>
    <p:extLst>
      <p:ext uri="{BB962C8B-B14F-4D97-AF65-F5344CB8AC3E}">
        <p14:creationId xmlns:p14="http://schemas.microsoft.com/office/powerpoint/2010/main" val="2411469345"/>
      </p:ext>
    </p:extLst>
  </p:cSld>
  <p:clrMapOvr>
    <a:masterClrMapping/>
  </p:clrMapOvr>
  <p:transition spd="slow">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69526" y="625731"/>
            <a:ext cx="8113486"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111865" y="76485"/>
            <a:ext cx="1774845" cy="523220"/>
          </a:xfrm>
          <a:prstGeom prst="rect">
            <a:avLst/>
          </a:prstGeom>
          <a:noFill/>
        </p:spPr>
        <p:txBody>
          <a:bodyPr wrap="none" rtlCol="0">
            <a:spAutoFit/>
          </a:bodyPr>
          <a:lstStyle/>
          <a:p>
            <a:r>
              <a:rPr lang="zh-CN" altLang="en-US" sz="2800" spc="300" dirty="0">
                <a:latin typeface="华文琥珀" panose="02010800040101010101" pitchFamily="2" charset="-122"/>
                <a:ea typeface="华文琥珀" panose="02010800040101010101" pitchFamily="2" charset="-122"/>
              </a:rPr>
              <a:t>分工计划</a:t>
            </a:r>
          </a:p>
        </p:txBody>
      </p:sp>
      <p:sp>
        <p:nvSpPr>
          <p:cNvPr id="27" name="TextBox 26"/>
          <p:cNvSpPr txBox="1"/>
          <p:nvPr/>
        </p:nvSpPr>
        <p:spPr>
          <a:xfrm>
            <a:off x="3001166" y="231078"/>
            <a:ext cx="2282997" cy="338554"/>
          </a:xfrm>
          <a:prstGeom prst="rect">
            <a:avLst/>
          </a:prstGeom>
          <a:noFill/>
        </p:spPr>
        <p:txBody>
          <a:bodyPr wrap="none" rtlCol="0">
            <a:spAutoFit/>
          </a:bodyPr>
          <a:lstStyle/>
          <a:p>
            <a:r>
              <a:rPr lang="en-US" altLang="zh-CN" sz="1600" dirty="0">
                <a:solidFill>
                  <a:srgbClr val="C00000"/>
                </a:solidFill>
                <a:latin typeface="Monaco" panose="020B0509030404040204" pitchFamily="49" charset="0"/>
                <a:ea typeface="DejaVu Sans Mono" panose="020B0609030804020204" pitchFamily="49" charset="0"/>
                <a:cs typeface="DejaVu Sans Mono" panose="020B0609030804020204" pitchFamily="49" charset="0"/>
              </a:rPr>
              <a:t>THE WROK DIVISION</a:t>
            </a:r>
            <a:endParaRPr lang="zh-CN" altLang="en-US" sz="1600" dirty="0">
              <a:solidFill>
                <a:srgbClr val="C00000"/>
              </a:solidFill>
              <a:latin typeface="Monaco" panose="020B050903040404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932348" y="28352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89632" y="197635"/>
            <a:ext cx="795173" cy="794625"/>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1" y="2102092"/>
              <a:ext cx="698166" cy="1058292"/>
            </a:xfrm>
            <a:prstGeom prst="rect">
              <a:avLst/>
            </a:prstGeom>
            <a:noFill/>
          </p:spPr>
          <p:txBody>
            <a:bodyPr wrap="square" rtlCol="0">
              <a:spAutoFit/>
            </a:bodyPr>
            <a:lstStyle/>
            <a:p>
              <a:r>
                <a:rPr lang="en-US" altLang="zh-CN" sz="3600" dirty="0">
                  <a:solidFill>
                    <a:schemeClr val="bg1"/>
                  </a:solidFill>
                  <a:latin typeface="华文琥珀" panose="02010800040101010101" pitchFamily="2" charset="-122"/>
                  <a:ea typeface="华文琥珀" panose="02010800040101010101" pitchFamily="2" charset="-122"/>
                </a:rPr>
                <a:t>5</a:t>
              </a:r>
              <a:endParaRPr lang="zh-CN" altLang="en-US" sz="3600" dirty="0">
                <a:solidFill>
                  <a:schemeClr val="bg1"/>
                </a:solidFill>
                <a:latin typeface="华文琥珀" panose="02010800040101010101" pitchFamily="2" charset="-122"/>
                <a:ea typeface="华文琥珀" panose="02010800040101010101" pitchFamily="2" charset="-122"/>
              </a:endParaRPr>
            </a:p>
          </p:txBody>
        </p:sp>
      </p:grpSp>
    </p:spTree>
    <p:custDataLst>
      <p:tags r:id="rId1"/>
    </p:custDataLst>
    <p:extLst>
      <p:ext uri="{BB962C8B-B14F-4D97-AF65-F5344CB8AC3E}">
        <p14:creationId xmlns:p14="http://schemas.microsoft.com/office/powerpoint/2010/main" val="2961960901"/>
      </p:ext>
    </p:extLst>
  </p:cSld>
  <p:clrMapOvr>
    <a:masterClrMapping/>
  </p:clrMapOvr>
  <p:transition spd="slow">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95" name="直接连接符 9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3539384" y="1180443"/>
            <a:ext cx="2071529" cy="461665"/>
          </a:xfrm>
          <a:prstGeom prst="rect">
            <a:avLst/>
          </a:prstGeom>
          <a:noFill/>
        </p:spPr>
        <p:txBody>
          <a:bodyPr wrap="none" rtlCol="0">
            <a:spAutoFit/>
          </a:bodyPr>
          <a:lstStyle/>
          <a:p>
            <a:pPr algn="ctr"/>
            <a:r>
              <a:rPr lang="en-US" altLang="zh-CN" sz="1200" dirty="0">
                <a:solidFill>
                  <a:srgbClr val="C00000"/>
                </a:solidFill>
                <a:latin typeface="Kozuka Gothic Pro R" pitchFamily="34" charset="-128"/>
                <a:ea typeface="Kozuka Gothic Pro R" pitchFamily="34" charset="-128"/>
              </a:rPr>
              <a:t>THE RESEARCH MENTALITY </a:t>
            </a:r>
          </a:p>
          <a:p>
            <a:pPr algn="ctr"/>
            <a:r>
              <a:rPr lang="en-US" altLang="zh-CN" sz="1200" dirty="0">
                <a:solidFill>
                  <a:srgbClr val="C00000"/>
                </a:solidFill>
                <a:latin typeface="Kozuka Gothic Pro R" pitchFamily="34" charset="-128"/>
                <a:ea typeface="Kozuka Gothic Pro R" pitchFamily="34" charset="-128"/>
              </a:rPr>
              <a:t>AND THE PROCESS</a:t>
            </a:r>
            <a:endParaRPr lang="zh-CN" altLang="en-US" sz="1200" dirty="0">
              <a:solidFill>
                <a:srgbClr val="C00000"/>
              </a:solidFill>
              <a:latin typeface="Kozuka Gothic Pro R" pitchFamily="34" charset="-128"/>
              <a:ea typeface="Kozuka Gothic Pro R" pitchFamily="34" charset="-128"/>
            </a:endParaRPr>
          </a:p>
        </p:txBody>
      </p:sp>
      <p:sp>
        <p:nvSpPr>
          <p:cNvPr id="105" name="椭圆 104"/>
          <p:cNvSpPr/>
          <p:nvPr/>
        </p:nvSpPr>
        <p:spPr>
          <a:xfrm>
            <a:off x="646880" y="24219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TextBox 105"/>
          <p:cNvSpPr txBox="1"/>
          <p:nvPr/>
        </p:nvSpPr>
        <p:spPr>
          <a:xfrm>
            <a:off x="908957" y="206330"/>
            <a:ext cx="1069524"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主目录</a:t>
            </a:r>
          </a:p>
        </p:txBody>
      </p:sp>
      <p:sp>
        <p:nvSpPr>
          <p:cNvPr id="107" name="TextBox 106"/>
          <p:cNvSpPr txBox="1"/>
          <p:nvPr/>
        </p:nvSpPr>
        <p:spPr>
          <a:xfrm>
            <a:off x="2160085" y="267886"/>
            <a:ext cx="1183337" cy="338554"/>
          </a:xfrm>
          <a:prstGeom prst="rect">
            <a:avLst/>
          </a:prstGeom>
          <a:noFill/>
        </p:spPr>
        <p:txBody>
          <a:bodyPr wrap="none" rtlCol="0">
            <a:spAutoFit/>
          </a:bodyPr>
          <a:lstStyle/>
          <a:p>
            <a:r>
              <a:rPr lang="en-US" altLang="zh-CN" sz="1600" dirty="0">
                <a:solidFill>
                  <a:srgbClr val="C00000"/>
                </a:solidFill>
                <a:latin typeface="Kozuka Gothic Pro R" pitchFamily="34" charset="-128"/>
                <a:ea typeface="Kozuka Gothic Pro R" pitchFamily="34" charset="-128"/>
              </a:rPr>
              <a:t>CONTENTS</a:t>
            </a:r>
            <a:endParaRPr lang="zh-CN" altLang="en-US" sz="1600" dirty="0">
              <a:solidFill>
                <a:srgbClr val="C00000"/>
              </a:solidFill>
              <a:latin typeface="Kozuka Gothic Pro R" pitchFamily="34" charset="-128"/>
              <a:ea typeface="Kozuka Gothic Pro R" pitchFamily="34" charset="-128"/>
            </a:endParaRPr>
          </a:p>
        </p:txBody>
      </p:sp>
      <p:cxnSp>
        <p:nvCxnSpPr>
          <p:cNvPr id="108" name="直接连接符 107"/>
          <p:cNvCxnSpPr/>
          <p:nvPr/>
        </p:nvCxnSpPr>
        <p:spPr>
          <a:xfrm>
            <a:off x="2026111"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任意多边形 34"/>
          <p:cNvSpPr/>
          <p:nvPr/>
        </p:nvSpPr>
        <p:spPr>
          <a:xfrm>
            <a:off x="1741714" y="2220686"/>
            <a:ext cx="5660572" cy="1204692"/>
          </a:xfrm>
          <a:custGeom>
            <a:avLst/>
            <a:gdLst>
              <a:gd name="connsiteX0" fmla="*/ 0 w 5660572"/>
              <a:gd name="connsiteY0" fmla="*/ 14514 h 1204692"/>
              <a:gd name="connsiteX1" fmla="*/ 1407886 w 5660572"/>
              <a:gd name="connsiteY1" fmla="*/ 1204685 h 1204692"/>
              <a:gd name="connsiteX2" fmla="*/ 2815772 w 5660572"/>
              <a:gd name="connsiteY2" fmla="*/ 0 h 1204692"/>
              <a:gd name="connsiteX3" fmla="*/ 4267200 w 5660572"/>
              <a:gd name="connsiteY3" fmla="*/ 1204685 h 1204692"/>
              <a:gd name="connsiteX4" fmla="*/ 5660572 w 5660572"/>
              <a:gd name="connsiteY4" fmla="*/ 0 h 1204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0572" h="1204692">
                <a:moveTo>
                  <a:pt x="0" y="14514"/>
                </a:moveTo>
                <a:cubicBezTo>
                  <a:pt x="469295" y="610809"/>
                  <a:pt x="938591" y="1207104"/>
                  <a:pt x="1407886" y="1204685"/>
                </a:cubicBezTo>
                <a:cubicBezTo>
                  <a:pt x="1877181" y="1202266"/>
                  <a:pt x="2339220" y="0"/>
                  <a:pt x="2815772" y="0"/>
                </a:cubicBezTo>
                <a:cubicBezTo>
                  <a:pt x="3292324" y="0"/>
                  <a:pt x="3793067" y="1204685"/>
                  <a:pt x="4267200" y="1204685"/>
                </a:cubicBezTo>
                <a:cubicBezTo>
                  <a:pt x="4741333" y="1204685"/>
                  <a:pt x="5411410" y="152400"/>
                  <a:pt x="5660572" y="0"/>
                </a:cubicBezTo>
              </a:path>
            </a:pathLst>
          </a:cu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0" name="组合 9"/>
          <p:cNvGrpSpPr/>
          <p:nvPr/>
        </p:nvGrpSpPr>
        <p:grpSpPr>
          <a:xfrm>
            <a:off x="1180871" y="1661152"/>
            <a:ext cx="1139038" cy="1139038"/>
            <a:chOff x="1180871" y="1661152"/>
            <a:chExt cx="1139038" cy="1139038"/>
          </a:xfrm>
        </p:grpSpPr>
        <p:grpSp>
          <p:nvGrpSpPr>
            <p:cNvPr id="110"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112" name="同心圆 1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3" name="椭圆 1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4" name="TextBox 133"/>
            <p:cNvSpPr txBox="1"/>
            <p:nvPr/>
          </p:nvSpPr>
          <p:spPr>
            <a:xfrm>
              <a:off x="1459284" y="1876728"/>
              <a:ext cx="582211" cy="707886"/>
            </a:xfrm>
            <a:prstGeom prst="rect">
              <a:avLst/>
            </a:prstGeom>
            <a:noFill/>
          </p:spPr>
          <p:txBody>
            <a:bodyPr wrap="none" rtlCol="0">
              <a:spAutoFit/>
            </a:bodyPr>
            <a:lstStyle/>
            <a:p>
              <a:r>
                <a:rPr lang="en-US" altLang="zh-CN" sz="4000" dirty="0">
                  <a:latin typeface="Watford DB" pitchFamily="2" charset="0"/>
                  <a:ea typeface="造字工房劲黑（非商用）常规体" pitchFamily="50" charset="-122"/>
                </a:rPr>
                <a:t>1</a:t>
              </a:r>
              <a:endParaRPr lang="zh-CN" altLang="en-US" sz="4000" dirty="0">
                <a:latin typeface="Watford DB" pitchFamily="2" charset="0"/>
                <a:ea typeface="造字工房劲黑（非商用）常规体" pitchFamily="50" charset="-122"/>
              </a:endParaRPr>
            </a:p>
          </p:txBody>
        </p:sp>
      </p:grpSp>
      <p:grpSp>
        <p:nvGrpSpPr>
          <p:cNvPr id="30" name="组合 29"/>
          <p:cNvGrpSpPr/>
          <p:nvPr/>
        </p:nvGrpSpPr>
        <p:grpSpPr>
          <a:xfrm>
            <a:off x="2591676" y="2836786"/>
            <a:ext cx="1139038" cy="1139038"/>
            <a:chOff x="2591676" y="2836786"/>
            <a:chExt cx="1139038" cy="1139038"/>
          </a:xfrm>
        </p:grpSpPr>
        <p:grpSp>
          <p:nvGrpSpPr>
            <p:cNvPr id="120" name="组合 119"/>
            <p:cNvGrpSpPr/>
            <p:nvPr/>
          </p:nvGrpSpPr>
          <p:grpSpPr>
            <a:xfrm>
              <a:off x="2591676" y="2836786"/>
              <a:ext cx="1139038" cy="1139038"/>
              <a:chOff x="304800" y="673100"/>
              <a:chExt cx="4000500" cy="4000500"/>
            </a:xfrm>
            <a:effectLst>
              <a:outerShdw blurRad="444500" dist="254000" dir="8100000" algn="tr" rotWithShape="0">
                <a:prstClr val="black">
                  <a:alpha val="50000"/>
                </a:prstClr>
              </a:outerShdw>
            </a:effectLst>
          </p:grpSpPr>
          <p:sp>
            <p:nvSpPr>
              <p:cNvPr id="122" name="同心圆 1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3" name="椭圆 12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TextBox 134"/>
            <p:cNvSpPr txBox="1"/>
            <p:nvPr/>
          </p:nvSpPr>
          <p:spPr>
            <a:xfrm>
              <a:off x="2870089" y="3052362"/>
              <a:ext cx="582211" cy="707886"/>
            </a:xfrm>
            <a:prstGeom prst="rect">
              <a:avLst/>
            </a:prstGeom>
            <a:noFill/>
          </p:spPr>
          <p:txBody>
            <a:bodyPr wrap="none" rtlCol="0">
              <a:spAutoFit/>
            </a:bodyPr>
            <a:lstStyle/>
            <a:p>
              <a:r>
                <a:rPr lang="en-US" altLang="zh-CN" sz="4000" dirty="0">
                  <a:latin typeface="Watford DB" pitchFamily="2" charset="0"/>
                  <a:ea typeface="造字工房劲黑（非商用）常规体" pitchFamily="50" charset="-122"/>
                </a:rPr>
                <a:t>2</a:t>
              </a:r>
              <a:endParaRPr lang="zh-CN" altLang="en-US" sz="4000" dirty="0">
                <a:latin typeface="Watford DB" pitchFamily="2" charset="0"/>
                <a:ea typeface="造字工房劲黑（非商用）常规体" pitchFamily="50" charset="-122"/>
              </a:endParaRPr>
            </a:p>
          </p:txBody>
        </p:sp>
      </p:grpSp>
      <p:grpSp>
        <p:nvGrpSpPr>
          <p:cNvPr id="31" name="组合 30"/>
          <p:cNvGrpSpPr/>
          <p:nvPr/>
        </p:nvGrpSpPr>
        <p:grpSpPr>
          <a:xfrm>
            <a:off x="4002481" y="1661152"/>
            <a:ext cx="1139038" cy="1139038"/>
            <a:chOff x="4002481" y="1661152"/>
            <a:chExt cx="1139038" cy="1139038"/>
          </a:xfrm>
        </p:grpSpPr>
        <p:grpSp>
          <p:nvGrpSpPr>
            <p:cNvPr id="130" name="组合 129"/>
            <p:cNvGrpSpPr/>
            <p:nvPr/>
          </p:nvGrpSpPr>
          <p:grpSpPr>
            <a:xfrm>
              <a:off x="4002481" y="1661152"/>
              <a:ext cx="1139038" cy="1139038"/>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椭圆 1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6" name="TextBox 135"/>
            <p:cNvSpPr txBox="1"/>
            <p:nvPr/>
          </p:nvSpPr>
          <p:spPr>
            <a:xfrm>
              <a:off x="4280894" y="1876728"/>
              <a:ext cx="582211" cy="707886"/>
            </a:xfrm>
            <a:prstGeom prst="rect">
              <a:avLst/>
            </a:prstGeom>
            <a:noFill/>
          </p:spPr>
          <p:txBody>
            <a:bodyPr wrap="none" rtlCol="0">
              <a:spAutoFit/>
            </a:bodyPr>
            <a:lstStyle/>
            <a:p>
              <a:r>
                <a:rPr lang="en-US" altLang="zh-CN" sz="4000" dirty="0">
                  <a:latin typeface="Watford DB" pitchFamily="2" charset="0"/>
                  <a:ea typeface="造字工房劲黑（非商用）常规体" pitchFamily="50" charset="-122"/>
                </a:rPr>
                <a:t>3</a:t>
              </a:r>
              <a:endParaRPr lang="zh-CN" altLang="en-US" sz="4000" dirty="0">
                <a:latin typeface="Watford DB" pitchFamily="2" charset="0"/>
                <a:ea typeface="造字工房劲黑（非商用）常规体" pitchFamily="50" charset="-122"/>
              </a:endParaRPr>
            </a:p>
          </p:txBody>
        </p:sp>
      </p:grpSp>
      <p:grpSp>
        <p:nvGrpSpPr>
          <p:cNvPr id="32" name="组合 31"/>
          <p:cNvGrpSpPr/>
          <p:nvPr/>
        </p:nvGrpSpPr>
        <p:grpSpPr>
          <a:xfrm>
            <a:off x="5413286" y="2836786"/>
            <a:ext cx="1139038" cy="1139038"/>
            <a:chOff x="5413286" y="2836786"/>
            <a:chExt cx="1139038" cy="1139038"/>
          </a:xfrm>
        </p:grpSpPr>
        <p:grpSp>
          <p:nvGrpSpPr>
            <p:cNvPr id="115" name="组合 114"/>
            <p:cNvGrpSpPr/>
            <p:nvPr/>
          </p:nvGrpSpPr>
          <p:grpSpPr>
            <a:xfrm>
              <a:off x="5413286" y="2836786"/>
              <a:ext cx="1139038" cy="1139038"/>
              <a:chOff x="304800" y="673100"/>
              <a:chExt cx="4000500" cy="4000500"/>
            </a:xfrm>
            <a:effectLst>
              <a:outerShdw blurRad="444500" dist="254000" dir="8100000" algn="tr" rotWithShape="0">
                <a:prstClr val="black">
                  <a:alpha val="50000"/>
                </a:prstClr>
              </a:outerShdw>
            </a:effectLst>
          </p:grpSpPr>
          <p:sp>
            <p:nvSpPr>
              <p:cNvPr id="117" name="同心圆 1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8" name="椭圆 1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7" name="TextBox 136"/>
            <p:cNvSpPr txBox="1"/>
            <p:nvPr/>
          </p:nvSpPr>
          <p:spPr>
            <a:xfrm>
              <a:off x="5691699" y="3052362"/>
              <a:ext cx="582211" cy="707886"/>
            </a:xfrm>
            <a:prstGeom prst="rect">
              <a:avLst/>
            </a:prstGeom>
            <a:noFill/>
          </p:spPr>
          <p:txBody>
            <a:bodyPr wrap="none" rtlCol="0">
              <a:spAutoFit/>
            </a:bodyPr>
            <a:lstStyle/>
            <a:p>
              <a:r>
                <a:rPr lang="en-US" altLang="zh-CN" sz="4000" dirty="0">
                  <a:latin typeface="Watford DB" pitchFamily="2" charset="0"/>
                  <a:ea typeface="造字工房劲黑（非商用）常规体" pitchFamily="50" charset="-122"/>
                </a:rPr>
                <a:t>4</a:t>
              </a:r>
              <a:endParaRPr lang="zh-CN" altLang="en-US" sz="4000" dirty="0">
                <a:latin typeface="Watford DB" pitchFamily="2" charset="0"/>
                <a:ea typeface="造字工房劲黑（非商用）常规体" pitchFamily="50" charset="-122"/>
              </a:endParaRPr>
            </a:p>
          </p:txBody>
        </p:sp>
      </p:grpSp>
      <p:grpSp>
        <p:nvGrpSpPr>
          <p:cNvPr id="33" name="组合 32"/>
          <p:cNvGrpSpPr/>
          <p:nvPr/>
        </p:nvGrpSpPr>
        <p:grpSpPr>
          <a:xfrm>
            <a:off x="6824091" y="1661152"/>
            <a:ext cx="1139038" cy="1139038"/>
            <a:chOff x="6824091" y="1661152"/>
            <a:chExt cx="1139038" cy="1139038"/>
          </a:xfrm>
        </p:grpSpPr>
        <p:grpSp>
          <p:nvGrpSpPr>
            <p:cNvPr id="125" name="组合 124"/>
            <p:cNvGrpSpPr/>
            <p:nvPr/>
          </p:nvGrpSpPr>
          <p:grpSpPr>
            <a:xfrm>
              <a:off x="6824091" y="1661152"/>
              <a:ext cx="1139038" cy="1139038"/>
              <a:chOff x="304800" y="673100"/>
              <a:chExt cx="4000500" cy="4000500"/>
            </a:xfrm>
            <a:effectLst>
              <a:outerShdw blurRad="444500" dist="254000" dir="8100000" algn="tr" rotWithShape="0">
                <a:prstClr val="black">
                  <a:alpha val="50000"/>
                </a:prstClr>
              </a:outerShdw>
            </a:effectLst>
          </p:grpSpPr>
          <p:sp>
            <p:nvSpPr>
              <p:cNvPr id="127" name="同心圆 1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8" name="椭圆 12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2" name="TextBox 141"/>
            <p:cNvSpPr txBox="1"/>
            <p:nvPr/>
          </p:nvSpPr>
          <p:spPr>
            <a:xfrm>
              <a:off x="7102504" y="1876728"/>
              <a:ext cx="582211" cy="707886"/>
            </a:xfrm>
            <a:prstGeom prst="rect">
              <a:avLst/>
            </a:prstGeom>
            <a:noFill/>
          </p:spPr>
          <p:txBody>
            <a:bodyPr wrap="none" rtlCol="0">
              <a:spAutoFit/>
            </a:bodyPr>
            <a:lstStyle/>
            <a:p>
              <a:r>
                <a:rPr lang="en-US" altLang="zh-CN" sz="4000" dirty="0">
                  <a:latin typeface="Watford DB" pitchFamily="2" charset="0"/>
                  <a:ea typeface="造字工房劲黑（非商用）常规体" pitchFamily="50" charset="-122"/>
                </a:rPr>
                <a:t>5</a:t>
              </a:r>
              <a:endParaRPr lang="zh-CN" altLang="en-US" sz="4000" dirty="0">
                <a:latin typeface="Watford DB" pitchFamily="2" charset="0"/>
                <a:ea typeface="造字工房劲黑（非商用）常规体" pitchFamily="50" charset="-122"/>
              </a:endParaRPr>
            </a:p>
          </p:txBody>
        </p:sp>
      </p:grpSp>
      <p:sp>
        <p:nvSpPr>
          <p:cNvPr id="144" name="TextBox 143"/>
          <p:cNvSpPr txBox="1"/>
          <p:nvPr/>
        </p:nvSpPr>
        <p:spPr>
          <a:xfrm>
            <a:off x="798782" y="880446"/>
            <a:ext cx="1800493"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课题背景及内容</a:t>
            </a:r>
          </a:p>
        </p:txBody>
      </p:sp>
      <p:sp>
        <p:nvSpPr>
          <p:cNvPr id="145" name="TextBox 144"/>
          <p:cNvSpPr txBox="1"/>
          <p:nvPr/>
        </p:nvSpPr>
        <p:spPr>
          <a:xfrm>
            <a:off x="1978481" y="4128385"/>
            <a:ext cx="2262158"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课题现状及发展情况</a:t>
            </a:r>
          </a:p>
        </p:txBody>
      </p:sp>
      <p:sp>
        <p:nvSpPr>
          <p:cNvPr id="146" name="TextBox 145"/>
          <p:cNvSpPr txBox="1"/>
          <p:nvPr/>
        </p:nvSpPr>
        <p:spPr>
          <a:xfrm>
            <a:off x="3662754" y="880446"/>
            <a:ext cx="1800493"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研究思路及过程</a:t>
            </a:r>
          </a:p>
        </p:txBody>
      </p:sp>
      <p:sp>
        <p:nvSpPr>
          <p:cNvPr id="147" name="TextBox 146"/>
          <p:cNvSpPr txBox="1"/>
          <p:nvPr/>
        </p:nvSpPr>
        <p:spPr>
          <a:xfrm>
            <a:off x="5219304" y="4128070"/>
            <a:ext cx="1569660"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实验数据结果</a:t>
            </a:r>
          </a:p>
        </p:txBody>
      </p:sp>
      <p:sp>
        <p:nvSpPr>
          <p:cNvPr id="148" name="TextBox 147"/>
          <p:cNvSpPr txBox="1"/>
          <p:nvPr/>
        </p:nvSpPr>
        <p:spPr>
          <a:xfrm>
            <a:off x="6493362" y="880446"/>
            <a:ext cx="1800493"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解决方案及总结</a:t>
            </a:r>
          </a:p>
        </p:txBody>
      </p:sp>
      <p:sp>
        <p:nvSpPr>
          <p:cNvPr id="149" name="TextBox 148"/>
          <p:cNvSpPr txBox="1"/>
          <p:nvPr/>
        </p:nvSpPr>
        <p:spPr>
          <a:xfrm>
            <a:off x="655132" y="1165930"/>
            <a:ext cx="2148345" cy="461665"/>
          </a:xfrm>
          <a:prstGeom prst="rect">
            <a:avLst/>
          </a:prstGeom>
          <a:noFill/>
        </p:spPr>
        <p:txBody>
          <a:bodyPr wrap="none" rtlCol="0">
            <a:spAutoFit/>
          </a:bodyPr>
          <a:lstStyle/>
          <a:p>
            <a:pPr algn="ctr"/>
            <a:r>
              <a:rPr lang="en-US" altLang="zh-CN" sz="1200" dirty="0">
                <a:solidFill>
                  <a:srgbClr val="C00000"/>
                </a:solidFill>
                <a:latin typeface="Kozuka Gothic Pro R" pitchFamily="34" charset="-128"/>
                <a:ea typeface="Kozuka Gothic Pro R" pitchFamily="34" charset="-128"/>
              </a:rPr>
              <a:t>THE BACKGROUND OF </a:t>
            </a:r>
          </a:p>
          <a:p>
            <a:pPr algn="ctr"/>
            <a:r>
              <a:rPr lang="en-US" altLang="zh-CN" sz="1200" dirty="0">
                <a:solidFill>
                  <a:srgbClr val="C00000"/>
                </a:solidFill>
                <a:latin typeface="Kozuka Gothic Pro R" pitchFamily="34" charset="-128"/>
                <a:ea typeface="Kozuka Gothic Pro R" pitchFamily="34" charset="-128"/>
              </a:rPr>
              <a:t>THE SUBJECT AND CONTENT</a:t>
            </a:r>
            <a:endParaRPr lang="zh-CN" altLang="en-US" sz="1200" dirty="0">
              <a:solidFill>
                <a:srgbClr val="C00000"/>
              </a:solidFill>
              <a:latin typeface="Kozuka Gothic Pro R" pitchFamily="34" charset="-128"/>
              <a:ea typeface="Kozuka Gothic Pro R" pitchFamily="34" charset="-128"/>
            </a:endParaRPr>
          </a:p>
        </p:txBody>
      </p:sp>
      <p:sp>
        <p:nvSpPr>
          <p:cNvPr id="150" name="TextBox 149"/>
          <p:cNvSpPr txBox="1"/>
          <p:nvPr/>
        </p:nvSpPr>
        <p:spPr>
          <a:xfrm>
            <a:off x="2094106" y="4445122"/>
            <a:ext cx="2092239" cy="461665"/>
          </a:xfrm>
          <a:prstGeom prst="rect">
            <a:avLst/>
          </a:prstGeom>
          <a:noFill/>
        </p:spPr>
        <p:txBody>
          <a:bodyPr wrap="none" rtlCol="0">
            <a:spAutoFit/>
          </a:bodyPr>
          <a:lstStyle/>
          <a:p>
            <a:pPr algn="ctr"/>
            <a:r>
              <a:rPr lang="en-US" altLang="zh-CN" sz="1200" dirty="0">
                <a:solidFill>
                  <a:srgbClr val="C00000"/>
                </a:solidFill>
                <a:latin typeface="Kozuka Gothic Pro R" pitchFamily="34" charset="-128"/>
                <a:ea typeface="Kozuka Gothic Pro R" pitchFamily="34" charset="-128"/>
              </a:rPr>
              <a:t>PRESENT SITUATION AND </a:t>
            </a:r>
          </a:p>
          <a:p>
            <a:pPr algn="ctr"/>
            <a:r>
              <a:rPr lang="en-US" altLang="zh-CN" sz="1200" dirty="0">
                <a:solidFill>
                  <a:srgbClr val="C00000"/>
                </a:solidFill>
                <a:latin typeface="Kozuka Gothic Pro R" pitchFamily="34" charset="-128"/>
                <a:ea typeface="Kozuka Gothic Pro R" pitchFamily="34" charset="-128"/>
              </a:rPr>
              <a:t>DEVELOPMENT OF SUBJECT</a:t>
            </a:r>
            <a:endParaRPr lang="zh-CN" altLang="en-US" sz="1200" dirty="0">
              <a:solidFill>
                <a:srgbClr val="C00000"/>
              </a:solidFill>
              <a:latin typeface="Kozuka Gothic Pro R" pitchFamily="34" charset="-128"/>
              <a:ea typeface="Kozuka Gothic Pro R" pitchFamily="34" charset="-128"/>
            </a:endParaRPr>
          </a:p>
        </p:txBody>
      </p:sp>
      <p:sp>
        <p:nvSpPr>
          <p:cNvPr id="151" name="TextBox 150"/>
          <p:cNvSpPr txBox="1"/>
          <p:nvPr/>
        </p:nvSpPr>
        <p:spPr>
          <a:xfrm>
            <a:off x="5261799" y="4417978"/>
            <a:ext cx="1574918" cy="461665"/>
          </a:xfrm>
          <a:prstGeom prst="rect">
            <a:avLst/>
          </a:prstGeom>
          <a:noFill/>
        </p:spPr>
        <p:txBody>
          <a:bodyPr wrap="none" rtlCol="0">
            <a:spAutoFit/>
          </a:bodyPr>
          <a:lstStyle/>
          <a:p>
            <a:pPr algn="ctr"/>
            <a:r>
              <a:rPr lang="en-US" altLang="zh-CN" sz="1200" dirty="0">
                <a:solidFill>
                  <a:srgbClr val="C00000"/>
                </a:solidFill>
                <a:latin typeface="Kozuka Gothic Pro R" pitchFamily="34" charset="-128"/>
                <a:ea typeface="Kozuka Gothic Pro R" pitchFamily="34" charset="-128"/>
              </a:rPr>
              <a:t>THE RESULTS OF </a:t>
            </a:r>
          </a:p>
          <a:p>
            <a:pPr algn="ctr"/>
            <a:r>
              <a:rPr lang="en-US" altLang="zh-CN" sz="1200" dirty="0">
                <a:solidFill>
                  <a:srgbClr val="C00000"/>
                </a:solidFill>
                <a:latin typeface="Kozuka Gothic Pro R" pitchFamily="34" charset="-128"/>
                <a:ea typeface="Kozuka Gothic Pro R" pitchFamily="34" charset="-128"/>
              </a:rPr>
              <a:t>EXPRIMENTAL DATA</a:t>
            </a:r>
            <a:endParaRPr lang="zh-CN" altLang="en-US" sz="1200" dirty="0">
              <a:solidFill>
                <a:srgbClr val="C00000"/>
              </a:solidFill>
              <a:latin typeface="Kozuka Gothic Pro R" pitchFamily="34" charset="-128"/>
              <a:ea typeface="Kozuka Gothic Pro R" pitchFamily="34" charset="-128"/>
            </a:endParaRPr>
          </a:p>
        </p:txBody>
      </p:sp>
      <p:sp>
        <p:nvSpPr>
          <p:cNvPr id="152" name="TextBox 151"/>
          <p:cNvSpPr txBox="1"/>
          <p:nvPr/>
        </p:nvSpPr>
        <p:spPr>
          <a:xfrm>
            <a:off x="6771117" y="1171178"/>
            <a:ext cx="1271502" cy="461665"/>
          </a:xfrm>
          <a:prstGeom prst="rect">
            <a:avLst/>
          </a:prstGeom>
          <a:noFill/>
        </p:spPr>
        <p:txBody>
          <a:bodyPr wrap="none" rtlCol="0">
            <a:spAutoFit/>
          </a:bodyPr>
          <a:lstStyle/>
          <a:p>
            <a:pPr algn="ctr"/>
            <a:r>
              <a:rPr lang="en-US" altLang="zh-CN" sz="1200" dirty="0">
                <a:solidFill>
                  <a:srgbClr val="C00000"/>
                </a:solidFill>
                <a:latin typeface="Kozuka Gothic Pro R" pitchFamily="34" charset="-128"/>
                <a:ea typeface="Kozuka Gothic Pro R" pitchFamily="34" charset="-128"/>
              </a:rPr>
              <a:t>SOLUTIONS </a:t>
            </a:r>
          </a:p>
          <a:p>
            <a:pPr algn="ctr"/>
            <a:r>
              <a:rPr lang="en-US" altLang="zh-CN" sz="1200" dirty="0">
                <a:solidFill>
                  <a:srgbClr val="C00000"/>
                </a:solidFill>
                <a:latin typeface="Kozuka Gothic Pro R" pitchFamily="34" charset="-128"/>
                <a:ea typeface="Kozuka Gothic Pro R" pitchFamily="34" charset="-128"/>
              </a:rPr>
              <a:t>AND SUMMARY</a:t>
            </a:r>
            <a:endParaRPr lang="zh-CN" altLang="en-US" sz="1200" dirty="0">
              <a:solidFill>
                <a:srgbClr val="C00000"/>
              </a:solidFill>
              <a:latin typeface="Kozuka Gothic Pro R" pitchFamily="34" charset="-128"/>
              <a:ea typeface="Kozuka Gothic Pro R" pitchFamily="34" charset="-128"/>
            </a:endParaRPr>
          </a:p>
        </p:txBody>
      </p:sp>
      <p:sp>
        <p:nvSpPr>
          <p:cNvPr id="153" name="TextBox 152"/>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426585595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300"/>
                                        <p:tgtEl>
                                          <p:spTgt spid="95"/>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wipe(down)">
                                      <p:cBhvr>
                                        <p:cTn id="11" dur="300"/>
                                        <p:tgtEl>
                                          <p:spTgt spid="10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106"/>
                                        </p:tgtEl>
                                        <p:attrNameLst>
                                          <p:attrName>style.visibility</p:attrName>
                                        </p:attrNameLst>
                                      </p:cBhvr>
                                      <p:to>
                                        <p:strVal val="visible"/>
                                      </p:to>
                                    </p:set>
                                    <p:anim calcmode="lin" valueType="num">
                                      <p:cBhvr additive="base">
                                        <p:cTn id="15" dur="500"/>
                                        <p:tgtEl>
                                          <p:spTgt spid="106"/>
                                        </p:tgtEl>
                                        <p:attrNameLst>
                                          <p:attrName>ppt_x</p:attrName>
                                        </p:attrNameLst>
                                      </p:cBhvr>
                                      <p:tavLst>
                                        <p:tav tm="0">
                                          <p:val>
                                            <p:strVal val="#ppt_x-#ppt_w*1.125000"/>
                                          </p:val>
                                        </p:tav>
                                        <p:tav tm="100000">
                                          <p:val>
                                            <p:strVal val="#ppt_x"/>
                                          </p:val>
                                        </p:tav>
                                      </p:tavLst>
                                    </p:anim>
                                    <p:animEffect transition="in" filter="wipe(right)">
                                      <p:cBhvr>
                                        <p:cTn id="16" dur="500"/>
                                        <p:tgtEl>
                                          <p:spTgt spid="106"/>
                                        </p:tgtEl>
                                      </p:cBhvr>
                                    </p:animEffect>
                                  </p:childTnLst>
                                </p:cTn>
                              </p:par>
                              <p:par>
                                <p:cTn id="17" presetID="12" presetClass="entr" presetSubtype="8" fill="hold" nodeType="withEffect">
                                  <p:stCondLst>
                                    <p:cond delay="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p:tgtEl>
                                          <p:spTgt spid="108"/>
                                        </p:tgtEl>
                                        <p:attrNameLst>
                                          <p:attrName>ppt_x</p:attrName>
                                        </p:attrNameLst>
                                      </p:cBhvr>
                                      <p:tavLst>
                                        <p:tav tm="0">
                                          <p:val>
                                            <p:strVal val="#ppt_x-#ppt_w*1.125000"/>
                                          </p:val>
                                        </p:tav>
                                        <p:tav tm="100000">
                                          <p:val>
                                            <p:strVal val="#ppt_x"/>
                                          </p:val>
                                        </p:tav>
                                      </p:tavLst>
                                    </p:anim>
                                    <p:animEffect transition="in" filter="wipe(right)">
                                      <p:cBhvr>
                                        <p:cTn id="20" dur="500"/>
                                        <p:tgtEl>
                                          <p:spTgt spid="10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500"/>
                                        <p:tgtEl>
                                          <p:spTgt spid="107"/>
                                        </p:tgtEl>
                                        <p:attrNameLst>
                                          <p:attrName>ppt_x</p:attrName>
                                        </p:attrNameLst>
                                      </p:cBhvr>
                                      <p:tavLst>
                                        <p:tav tm="0">
                                          <p:val>
                                            <p:strVal val="#ppt_x-#ppt_w*1.125000"/>
                                          </p:val>
                                        </p:tav>
                                        <p:tav tm="100000">
                                          <p:val>
                                            <p:strVal val="#ppt_x"/>
                                          </p:val>
                                        </p:tav>
                                      </p:tavLst>
                                    </p:anim>
                                    <p:animEffect transition="in" filter="wipe(right)">
                                      <p:cBhvr>
                                        <p:cTn id="24" dur="500"/>
                                        <p:tgtEl>
                                          <p:spTgt spid="107"/>
                                        </p:tgtEl>
                                      </p:cBhvr>
                                    </p:animEffect>
                                  </p:childTnLst>
                                </p:cTn>
                              </p:par>
                            </p:childTnLst>
                          </p:cTn>
                        </p:par>
                        <p:par>
                          <p:cTn id="25" fill="hold">
                            <p:stCondLst>
                              <p:cond delay="1100"/>
                            </p:stCondLst>
                            <p:childTnLst>
                              <p:par>
                                <p:cTn id="26" presetID="53" presetClass="entr" presetSubtype="16"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childTnLst>
                          </p:cTn>
                        </p:par>
                        <p:par>
                          <p:cTn id="31" fill="hold">
                            <p:stCondLst>
                              <p:cond delay="1600"/>
                            </p:stCondLst>
                            <p:childTnLst>
                              <p:par>
                                <p:cTn id="32" presetID="22" presetClass="entr" presetSubtype="8"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3000"/>
                                        <p:tgtEl>
                                          <p:spTgt spid="35"/>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149"/>
                                        </p:tgtEl>
                                        <p:attrNameLst>
                                          <p:attrName>style.visibility</p:attrName>
                                        </p:attrNameLst>
                                      </p:cBhvr>
                                      <p:to>
                                        <p:strVal val="visible"/>
                                      </p:to>
                                    </p:set>
                                    <p:anim calcmode="lin" valueType="num">
                                      <p:cBhvr additive="base">
                                        <p:cTn id="37" dur="500"/>
                                        <p:tgtEl>
                                          <p:spTgt spid="149"/>
                                        </p:tgtEl>
                                        <p:attrNameLst>
                                          <p:attrName>ppt_y</p:attrName>
                                        </p:attrNameLst>
                                      </p:cBhvr>
                                      <p:tavLst>
                                        <p:tav tm="0">
                                          <p:val>
                                            <p:strVal val="#ppt_y+#ppt_h*1.125000"/>
                                          </p:val>
                                        </p:tav>
                                        <p:tav tm="100000">
                                          <p:val>
                                            <p:strVal val="#ppt_y"/>
                                          </p:val>
                                        </p:tav>
                                      </p:tavLst>
                                    </p:anim>
                                    <p:animEffect transition="in" filter="wipe(up)">
                                      <p:cBhvr>
                                        <p:cTn id="38" dur="500"/>
                                        <p:tgtEl>
                                          <p:spTgt spid="149"/>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144"/>
                                        </p:tgtEl>
                                        <p:attrNameLst>
                                          <p:attrName>style.visibility</p:attrName>
                                        </p:attrNameLst>
                                      </p:cBhvr>
                                      <p:to>
                                        <p:strVal val="visible"/>
                                      </p:to>
                                    </p:set>
                                    <p:anim calcmode="lin" valueType="num">
                                      <p:cBhvr additive="base">
                                        <p:cTn id="41" dur="500"/>
                                        <p:tgtEl>
                                          <p:spTgt spid="144"/>
                                        </p:tgtEl>
                                        <p:attrNameLst>
                                          <p:attrName>ppt_y</p:attrName>
                                        </p:attrNameLst>
                                      </p:cBhvr>
                                      <p:tavLst>
                                        <p:tav tm="0">
                                          <p:val>
                                            <p:strVal val="#ppt_y+#ppt_h*1.125000"/>
                                          </p:val>
                                        </p:tav>
                                        <p:tav tm="100000">
                                          <p:val>
                                            <p:strVal val="#ppt_y"/>
                                          </p:val>
                                        </p:tav>
                                      </p:tavLst>
                                    </p:anim>
                                    <p:animEffect transition="in" filter="wipe(up)">
                                      <p:cBhvr>
                                        <p:cTn id="42" dur="500"/>
                                        <p:tgtEl>
                                          <p:spTgt spid="144"/>
                                        </p:tgtEl>
                                      </p:cBhvr>
                                    </p:animEffect>
                                  </p:childTnLst>
                                </p:cTn>
                              </p:par>
                              <p:par>
                                <p:cTn id="43" presetID="53" presetClass="entr" presetSubtype="16" fill="hold" nodeType="withEffect">
                                  <p:stCondLst>
                                    <p:cond delay="800"/>
                                  </p:stCondLst>
                                  <p:childTnLst>
                                    <p:set>
                                      <p:cBhvr>
                                        <p:cTn id="44" dur="1" fill="hold">
                                          <p:stCondLst>
                                            <p:cond delay="0"/>
                                          </p:stCondLst>
                                        </p:cTn>
                                        <p:tgtEl>
                                          <p:spTgt spid="30"/>
                                        </p:tgtEl>
                                        <p:attrNameLst>
                                          <p:attrName>style.visibility</p:attrName>
                                        </p:attrNameLst>
                                      </p:cBhvr>
                                      <p:to>
                                        <p:strVal val="visible"/>
                                      </p:to>
                                    </p:set>
                                    <p:anim calcmode="lin" valueType="num">
                                      <p:cBhvr>
                                        <p:cTn id="45" dur="500" fill="hold"/>
                                        <p:tgtEl>
                                          <p:spTgt spid="30"/>
                                        </p:tgtEl>
                                        <p:attrNameLst>
                                          <p:attrName>ppt_w</p:attrName>
                                        </p:attrNameLst>
                                      </p:cBhvr>
                                      <p:tavLst>
                                        <p:tav tm="0">
                                          <p:val>
                                            <p:fltVal val="0"/>
                                          </p:val>
                                        </p:tav>
                                        <p:tav tm="100000">
                                          <p:val>
                                            <p:strVal val="#ppt_w"/>
                                          </p:val>
                                        </p:tav>
                                      </p:tavLst>
                                    </p:anim>
                                    <p:anim calcmode="lin" valueType="num">
                                      <p:cBhvr>
                                        <p:cTn id="46" dur="500" fill="hold"/>
                                        <p:tgtEl>
                                          <p:spTgt spid="30"/>
                                        </p:tgtEl>
                                        <p:attrNameLst>
                                          <p:attrName>ppt_h</p:attrName>
                                        </p:attrNameLst>
                                      </p:cBhvr>
                                      <p:tavLst>
                                        <p:tav tm="0">
                                          <p:val>
                                            <p:fltVal val="0"/>
                                          </p:val>
                                        </p:tav>
                                        <p:tav tm="100000">
                                          <p:val>
                                            <p:strVal val="#ppt_h"/>
                                          </p:val>
                                        </p:tav>
                                      </p:tavLst>
                                    </p:anim>
                                    <p:animEffect transition="in" filter="fade">
                                      <p:cBhvr>
                                        <p:cTn id="47" dur="500"/>
                                        <p:tgtEl>
                                          <p:spTgt spid="30"/>
                                        </p:tgtEl>
                                      </p:cBhvr>
                                    </p:animEffect>
                                  </p:childTnLst>
                                </p:cTn>
                              </p:par>
                              <p:par>
                                <p:cTn id="48" presetID="12" presetClass="entr" presetSubtype="1" fill="hold" grpId="0" nodeType="withEffect">
                                  <p:stCondLst>
                                    <p:cond delay="1300"/>
                                  </p:stCondLst>
                                  <p:childTnLst>
                                    <p:set>
                                      <p:cBhvr>
                                        <p:cTn id="49" dur="1" fill="hold">
                                          <p:stCondLst>
                                            <p:cond delay="0"/>
                                          </p:stCondLst>
                                        </p:cTn>
                                        <p:tgtEl>
                                          <p:spTgt spid="145"/>
                                        </p:tgtEl>
                                        <p:attrNameLst>
                                          <p:attrName>style.visibility</p:attrName>
                                        </p:attrNameLst>
                                      </p:cBhvr>
                                      <p:to>
                                        <p:strVal val="visible"/>
                                      </p:to>
                                    </p:set>
                                    <p:anim calcmode="lin" valueType="num">
                                      <p:cBhvr additive="base">
                                        <p:cTn id="50" dur="500"/>
                                        <p:tgtEl>
                                          <p:spTgt spid="145"/>
                                        </p:tgtEl>
                                        <p:attrNameLst>
                                          <p:attrName>ppt_y</p:attrName>
                                        </p:attrNameLst>
                                      </p:cBhvr>
                                      <p:tavLst>
                                        <p:tav tm="0">
                                          <p:val>
                                            <p:strVal val="#ppt_y-#ppt_h*1.125000"/>
                                          </p:val>
                                        </p:tav>
                                        <p:tav tm="100000">
                                          <p:val>
                                            <p:strVal val="#ppt_y"/>
                                          </p:val>
                                        </p:tav>
                                      </p:tavLst>
                                    </p:anim>
                                    <p:animEffect transition="in" filter="wipe(down)">
                                      <p:cBhvr>
                                        <p:cTn id="51" dur="500"/>
                                        <p:tgtEl>
                                          <p:spTgt spid="145"/>
                                        </p:tgtEl>
                                      </p:cBhvr>
                                    </p:animEffect>
                                  </p:childTnLst>
                                </p:cTn>
                              </p:par>
                              <p:par>
                                <p:cTn id="52" presetID="12" presetClass="entr" presetSubtype="1" fill="hold" grpId="0" nodeType="withEffect">
                                  <p:stCondLst>
                                    <p:cond delay="1300"/>
                                  </p:stCondLst>
                                  <p:childTnLst>
                                    <p:set>
                                      <p:cBhvr>
                                        <p:cTn id="53" dur="1" fill="hold">
                                          <p:stCondLst>
                                            <p:cond delay="0"/>
                                          </p:stCondLst>
                                        </p:cTn>
                                        <p:tgtEl>
                                          <p:spTgt spid="150"/>
                                        </p:tgtEl>
                                        <p:attrNameLst>
                                          <p:attrName>style.visibility</p:attrName>
                                        </p:attrNameLst>
                                      </p:cBhvr>
                                      <p:to>
                                        <p:strVal val="visible"/>
                                      </p:to>
                                    </p:set>
                                    <p:anim calcmode="lin" valueType="num">
                                      <p:cBhvr additive="base">
                                        <p:cTn id="54" dur="500"/>
                                        <p:tgtEl>
                                          <p:spTgt spid="150"/>
                                        </p:tgtEl>
                                        <p:attrNameLst>
                                          <p:attrName>ppt_y</p:attrName>
                                        </p:attrNameLst>
                                      </p:cBhvr>
                                      <p:tavLst>
                                        <p:tav tm="0">
                                          <p:val>
                                            <p:strVal val="#ppt_y-#ppt_h*1.125000"/>
                                          </p:val>
                                        </p:tav>
                                        <p:tav tm="100000">
                                          <p:val>
                                            <p:strVal val="#ppt_y"/>
                                          </p:val>
                                        </p:tav>
                                      </p:tavLst>
                                    </p:anim>
                                    <p:animEffect transition="in" filter="wipe(down)">
                                      <p:cBhvr>
                                        <p:cTn id="55" dur="500"/>
                                        <p:tgtEl>
                                          <p:spTgt spid="150"/>
                                        </p:tgtEl>
                                      </p:cBhvr>
                                    </p:animEffect>
                                  </p:childTnLst>
                                </p:cTn>
                              </p:par>
                              <p:par>
                                <p:cTn id="56" presetID="53" presetClass="entr" presetSubtype="16" fill="hold" nodeType="withEffect">
                                  <p:stCondLst>
                                    <p:cond delay="1400"/>
                                  </p:stCondLst>
                                  <p:childTnLst>
                                    <p:set>
                                      <p:cBhvr>
                                        <p:cTn id="57" dur="1" fill="hold">
                                          <p:stCondLst>
                                            <p:cond delay="0"/>
                                          </p:stCondLst>
                                        </p:cTn>
                                        <p:tgtEl>
                                          <p:spTgt spid="31"/>
                                        </p:tgtEl>
                                        <p:attrNameLst>
                                          <p:attrName>style.visibility</p:attrName>
                                        </p:attrNameLst>
                                      </p:cBhvr>
                                      <p:to>
                                        <p:strVal val="visible"/>
                                      </p:to>
                                    </p:set>
                                    <p:anim calcmode="lin" valueType="num">
                                      <p:cBhvr>
                                        <p:cTn id="58" dur="500" fill="hold"/>
                                        <p:tgtEl>
                                          <p:spTgt spid="31"/>
                                        </p:tgtEl>
                                        <p:attrNameLst>
                                          <p:attrName>ppt_w</p:attrName>
                                        </p:attrNameLst>
                                      </p:cBhvr>
                                      <p:tavLst>
                                        <p:tav tm="0">
                                          <p:val>
                                            <p:fltVal val="0"/>
                                          </p:val>
                                        </p:tav>
                                        <p:tav tm="100000">
                                          <p:val>
                                            <p:strVal val="#ppt_w"/>
                                          </p:val>
                                        </p:tav>
                                      </p:tavLst>
                                    </p:anim>
                                    <p:anim calcmode="lin" valueType="num">
                                      <p:cBhvr>
                                        <p:cTn id="59" dur="500" fill="hold"/>
                                        <p:tgtEl>
                                          <p:spTgt spid="31"/>
                                        </p:tgtEl>
                                        <p:attrNameLst>
                                          <p:attrName>ppt_h</p:attrName>
                                        </p:attrNameLst>
                                      </p:cBhvr>
                                      <p:tavLst>
                                        <p:tav tm="0">
                                          <p:val>
                                            <p:fltVal val="0"/>
                                          </p:val>
                                        </p:tav>
                                        <p:tav tm="100000">
                                          <p:val>
                                            <p:strVal val="#ppt_h"/>
                                          </p:val>
                                        </p:tav>
                                      </p:tavLst>
                                    </p:anim>
                                    <p:animEffect transition="in" filter="fade">
                                      <p:cBhvr>
                                        <p:cTn id="60" dur="500"/>
                                        <p:tgtEl>
                                          <p:spTgt spid="31"/>
                                        </p:tgtEl>
                                      </p:cBhvr>
                                    </p:animEffect>
                                  </p:childTnLst>
                                </p:cTn>
                              </p:par>
                              <p:par>
                                <p:cTn id="61" presetID="12" presetClass="entr" presetSubtype="4" fill="hold" grpId="0" nodeType="withEffect">
                                  <p:stCondLst>
                                    <p:cond delay="1900"/>
                                  </p:stCondLst>
                                  <p:childTnLst>
                                    <p:set>
                                      <p:cBhvr>
                                        <p:cTn id="62" dur="1" fill="hold">
                                          <p:stCondLst>
                                            <p:cond delay="0"/>
                                          </p:stCondLst>
                                        </p:cTn>
                                        <p:tgtEl>
                                          <p:spTgt spid="102"/>
                                        </p:tgtEl>
                                        <p:attrNameLst>
                                          <p:attrName>style.visibility</p:attrName>
                                        </p:attrNameLst>
                                      </p:cBhvr>
                                      <p:to>
                                        <p:strVal val="visible"/>
                                      </p:to>
                                    </p:set>
                                    <p:anim calcmode="lin" valueType="num">
                                      <p:cBhvr additive="base">
                                        <p:cTn id="63" dur="500"/>
                                        <p:tgtEl>
                                          <p:spTgt spid="102"/>
                                        </p:tgtEl>
                                        <p:attrNameLst>
                                          <p:attrName>ppt_y</p:attrName>
                                        </p:attrNameLst>
                                      </p:cBhvr>
                                      <p:tavLst>
                                        <p:tav tm="0">
                                          <p:val>
                                            <p:strVal val="#ppt_y+#ppt_h*1.125000"/>
                                          </p:val>
                                        </p:tav>
                                        <p:tav tm="100000">
                                          <p:val>
                                            <p:strVal val="#ppt_y"/>
                                          </p:val>
                                        </p:tav>
                                      </p:tavLst>
                                    </p:anim>
                                    <p:animEffect transition="in" filter="wipe(up)">
                                      <p:cBhvr>
                                        <p:cTn id="64" dur="500"/>
                                        <p:tgtEl>
                                          <p:spTgt spid="102"/>
                                        </p:tgtEl>
                                      </p:cBhvr>
                                    </p:animEffect>
                                  </p:childTnLst>
                                </p:cTn>
                              </p:par>
                              <p:par>
                                <p:cTn id="65" presetID="12" presetClass="entr" presetSubtype="4" fill="hold" grpId="0" nodeType="withEffect">
                                  <p:stCondLst>
                                    <p:cond delay="1900"/>
                                  </p:stCondLst>
                                  <p:childTnLst>
                                    <p:set>
                                      <p:cBhvr>
                                        <p:cTn id="66" dur="1" fill="hold">
                                          <p:stCondLst>
                                            <p:cond delay="0"/>
                                          </p:stCondLst>
                                        </p:cTn>
                                        <p:tgtEl>
                                          <p:spTgt spid="146"/>
                                        </p:tgtEl>
                                        <p:attrNameLst>
                                          <p:attrName>style.visibility</p:attrName>
                                        </p:attrNameLst>
                                      </p:cBhvr>
                                      <p:to>
                                        <p:strVal val="visible"/>
                                      </p:to>
                                    </p:set>
                                    <p:anim calcmode="lin" valueType="num">
                                      <p:cBhvr additive="base">
                                        <p:cTn id="67" dur="500"/>
                                        <p:tgtEl>
                                          <p:spTgt spid="146"/>
                                        </p:tgtEl>
                                        <p:attrNameLst>
                                          <p:attrName>ppt_y</p:attrName>
                                        </p:attrNameLst>
                                      </p:cBhvr>
                                      <p:tavLst>
                                        <p:tav tm="0">
                                          <p:val>
                                            <p:strVal val="#ppt_y+#ppt_h*1.125000"/>
                                          </p:val>
                                        </p:tav>
                                        <p:tav tm="100000">
                                          <p:val>
                                            <p:strVal val="#ppt_y"/>
                                          </p:val>
                                        </p:tav>
                                      </p:tavLst>
                                    </p:anim>
                                    <p:animEffect transition="in" filter="wipe(up)">
                                      <p:cBhvr>
                                        <p:cTn id="68" dur="500"/>
                                        <p:tgtEl>
                                          <p:spTgt spid="146"/>
                                        </p:tgtEl>
                                      </p:cBhvr>
                                    </p:animEffect>
                                  </p:childTnLst>
                                </p:cTn>
                              </p:par>
                              <p:par>
                                <p:cTn id="69" presetID="53" presetClass="entr" presetSubtype="16" fill="hold" nodeType="withEffect">
                                  <p:stCondLst>
                                    <p:cond delay="2200"/>
                                  </p:stCondLst>
                                  <p:childTnLst>
                                    <p:set>
                                      <p:cBhvr>
                                        <p:cTn id="70" dur="1" fill="hold">
                                          <p:stCondLst>
                                            <p:cond delay="0"/>
                                          </p:stCondLst>
                                        </p:cTn>
                                        <p:tgtEl>
                                          <p:spTgt spid="32"/>
                                        </p:tgtEl>
                                        <p:attrNameLst>
                                          <p:attrName>style.visibility</p:attrName>
                                        </p:attrNameLst>
                                      </p:cBhvr>
                                      <p:to>
                                        <p:strVal val="visible"/>
                                      </p:to>
                                    </p:set>
                                    <p:anim calcmode="lin" valueType="num">
                                      <p:cBhvr>
                                        <p:cTn id="71" dur="500" fill="hold"/>
                                        <p:tgtEl>
                                          <p:spTgt spid="32"/>
                                        </p:tgtEl>
                                        <p:attrNameLst>
                                          <p:attrName>ppt_w</p:attrName>
                                        </p:attrNameLst>
                                      </p:cBhvr>
                                      <p:tavLst>
                                        <p:tav tm="0">
                                          <p:val>
                                            <p:fltVal val="0"/>
                                          </p:val>
                                        </p:tav>
                                        <p:tav tm="100000">
                                          <p:val>
                                            <p:strVal val="#ppt_w"/>
                                          </p:val>
                                        </p:tav>
                                      </p:tavLst>
                                    </p:anim>
                                    <p:anim calcmode="lin" valueType="num">
                                      <p:cBhvr>
                                        <p:cTn id="72" dur="500" fill="hold"/>
                                        <p:tgtEl>
                                          <p:spTgt spid="32"/>
                                        </p:tgtEl>
                                        <p:attrNameLst>
                                          <p:attrName>ppt_h</p:attrName>
                                        </p:attrNameLst>
                                      </p:cBhvr>
                                      <p:tavLst>
                                        <p:tav tm="0">
                                          <p:val>
                                            <p:fltVal val="0"/>
                                          </p:val>
                                        </p:tav>
                                        <p:tav tm="100000">
                                          <p:val>
                                            <p:strVal val="#ppt_h"/>
                                          </p:val>
                                        </p:tav>
                                      </p:tavLst>
                                    </p:anim>
                                    <p:animEffect transition="in" filter="fade">
                                      <p:cBhvr>
                                        <p:cTn id="73" dur="500"/>
                                        <p:tgtEl>
                                          <p:spTgt spid="32"/>
                                        </p:tgtEl>
                                      </p:cBhvr>
                                    </p:animEffect>
                                  </p:childTnLst>
                                </p:cTn>
                              </p:par>
                              <p:par>
                                <p:cTn id="74" presetID="12" presetClass="entr" presetSubtype="1" fill="hold" grpId="0" nodeType="withEffect">
                                  <p:stCondLst>
                                    <p:cond delay="2700"/>
                                  </p:stCondLst>
                                  <p:childTnLst>
                                    <p:set>
                                      <p:cBhvr>
                                        <p:cTn id="75" dur="1" fill="hold">
                                          <p:stCondLst>
                                            <p:cond delay="0"/>
                                          </p:stCondLst>
                                        </p:cTn>
                                        <p:tgtEl>
                                          <p:spTgt spid="147"/>
                                        </p:tgtEl>
                                        <p:attrNameLst>
                                          <p:attrName>style.visibility</p:attrName>
                                        </p:attrNameLst>
                                      </p:cBhvr>
                                      <p:to>
                                        <p:strVal val="visible"/>
                                      </p:to>
                                    </p:set>
                                    <p:anim calcmode="lin" valueType="num">
                                      <p:cBhvr additive="base">
                                        <p:cTn id="76" dur="500"/>
                                        <p:tgtEl>
                                          <p:spTgt spid="147"/>
                                        </p:tgtEl>
                                        <p:attrNameLst>
                                          <p:attrName>ppt_y</p:attrName>
                                        </p:attrNameLst>
                                      </p:cBhvr>
                                      <p:tavLst>
                                        <p:tav tm="0">
                                          <p:val>
                                            <p:strVal val="#ppt_y-#ppt_h*1.125000"/>
                                          </p:val>
                                        </p:tav>
                                        <p:tav tm="100000">
                                          <p:val>
                                            <p:strVal val="#ppt_y"/>
                                          </p:val>
                                        </p:tav>
                                      </p:tavLst>
                                    </p:anim>
                                    <p:animEffect transition="in" filter="wipe(down)">
                                      <p:cBhvr>
                                        <p:cTn id="77" dur="500"/>
                                        <p:tgtEl>
                                          <p:spTgt spid="147"/>
                                        </p:tgtEl>
                                      </p:cBhvr>
                                    </p:animEffect>
                                  </p:childTnLst>
                                </p:cTn>
                              </p:par>
                              <p:par>
                                <p:cTn id="78" presetID="12" presetClass="entr" presetSubtype="1" fill="hold" grpId="0" nodeType="withEffect">
                                  <p:stCondLst>
                                    <p:cond delay="2700"/>
                                  </p:stCondLst>
                                  <p:childTnLst>
                                    <p:set>
                                      <p:cBhvr>
                                        <p:cTn id="79" dur="1" fill="hold">
                                          <p:stCondLst>
                                            <p:cond delay="0"/>
                                          </p:stCondLst>
                                        </p:cTn>
                                        <p:tgtEl>
                                          <p:spTgt spid="151"/>
                                        </p:tgtEl>
                                        <p:attrNameLst>
                                          <p:attrName>style.visibility</p:attrName>
                                        </p:attrNameLst>
                                      </p:cBhvr>
                                      <p:to>
                                        <p:strVal val="visible"/>
                                      </p:to>
                                    </p:set>
                                    <p:anim calcmode="lin" valueType="num">
                                      <p:cBhvr additive="base">
                                        <p:cTn id="80" dur="500"/>
                                        <p:tgtEl>
                                          <p:spTgt spid="151"/>
                                        </p:tgtEl>
                                        <p:attrNameLst>
                                          <p:attrName>ppt_y</p:attrName>
                                        </p:attrNameLst>
                                      </p:cBhvr>
                                      <p:tavLst>
                                        <p:tav tm="0">
                                          <p:val>
                                            <p:strVal val="#ppt_y-#ppt_h*1.125000"/>
                                          </p:val>
                                        </p:tav>
                                        <p:tav tm="100000">
                                          <p:val>
                                            <p:strVal val="#ppt_y"/>
                                          </p:val>
                                        </p:tav>
                                      </p:tavLst>
                                    </p:anim>
                                    <p:animEffect transition="in" filter="wipe(down)">
                                      <p:cBhvr>
                                        <p:cTn id="81" dur="500"/>
                                        <p:tgtEl>
                                          <p:spTgt spid="151"/>
                                        </p:tgtEl>
                                      </p:cBhvr>
                                    </p:animEffect>
                                  </p:childTnLst>
                                </p:cTn>
                              </p:par>
                              <p:par>
                                <p:cTn id="82" presetID="53" presetClass="entr" presetSubtype="16" fill="hold" nodeType="withEffect">
                                  <p:stCondLst>
                                    <p:cond delay="2800"/>
                                  </p:stCondLst>
                                  <p:childTnLst>
                                    <p:set>
                                      <p:cBhvr>
                                        <p:cTn id="83" dur="1" fill="hold">
                                          <p:stCondLst>
                                            <p:cond delay="0"/>
                                          </p:stCondLst>
                                        </p:cTn>
                                        <p:tgtEl>
                                          <p:spTgt spid="33"/>
                                        </p:tgtEl>
                                        <p:attrNameLst>
                                          <p:attrName>style.visibility</p:attrName>
                                        </p:attrNameLst>
                                      </p:cBhvr>
                                      <p:to>
                                        <p:strVal val="visible"/>
                                      </p:to>
                                    </p:set>
                                    <p:anim calcmode="lin" valueType="num">
                                      <p:cBhvr>
                                        <p:cTn id="84" dur="500" fill="hold"/>
                                        <p:tgtEl>
                                          <p:spTgt spid="33"/>
                                        </p:tgtEl>
                                        <p:attrNameLst>
                                          <p:attrName>ppt_w</p:attrName>
                                        </p:attrNameLst>
                                      </p:cBhvr>
                                      <p:tavLst>
                                        <p:tav tm="0">
                                          <p:val>
                                            <p:fltVal val="0"/>
                                          </p:val>
                                        </p:tav>
                                        <p:tav tm="100000">
                                          <p:val>
                                            <p:strVal val="#ppt_w"/>
                                          </p:val>
                                        </p:tav>
                                      </p:tavLst>
                                    </p:anim>
                                    <p:anim calcmode="lin" valueType="num">
                                      <p:cBhvr>
                                        <p:cTn id="85" dur="500" fill="hold"/>
                                        <p:tgtEl>
                                          <p:spTgt spid="33"/>
                                        </p:tgtEl>
                                        <p:attrNameLst>
                                          <p:attrName>ppt_h</p:attrName>
                                        </p:attrNameLst>
                                      </p:cBhvr>
                                      <p:tavLst>
                                        <p:tav tm="0">
                                          <p:val>
                                            <p:fltVal val="0"/>
                                          </p:val>
                                        </p:tav>
                                        <p:tav tm="100000">
                                          <p:val>
                                            <p:strVal val="#ppt_h"/>
                                          </p:val>
                                        </p:tav>
                                      </p:tavLst>
                                    </p:anim>
                                    <p:animEffect transition="in" filter="fade">
                                      <p:cBhvr>
                                        <p:cTn id="86" dur="500"/>
                                        <p:tgtEl>
                                          <p:spTgt spid="33"/>
                                        </p:tgtEl>
                                      </p:cBhvr>
                                    </p:animEffect>
                                  </p:childTnLst>
                                </p:cTn>
                              </p:par>
                              <p:par>
                                <p:cTn id="87" presetID="12" presetClass="entr" presetSubtype="4" fill="hold" grpId="0" nodeType="withEffect">
                                  <p:stCondLst>
                                    <p:cond delay="3200"/>
                                  </p:stCondLst>
                                  <p:childTnLst>
                                    <p:set>
                                      <p:cBhvr>
                                        <p:cTn id="88" dur="1" fill="hold">
                                          <p:stCondLst>
                                            <p:cond delay="0"/>
                                          </p:stCondLst>
                                        </p:cTn>
                                        <p:tgtEl>
                                          <p:spTgt spid="148"/>
                                        </p:tgtEl>
                                        <p:attrNameLst>
                                          <p:attrName>style.visibility</p:attrName>
                                        </p:attrNameLst>
                                      </p:cBhvr>
                                      <p:to>
                                        <p:strVal val="visible"/>
                                      </p:to>
                                    </p:set>
                                    <p:anim calcmode="lin" valueType="num">
                                      <p:cBhvr additive="base">
                                        <p:cTn id="89" dur="500"/>
                                        <p:tgtEl>
                                          <p:spTgt spid="148"/>
                                        </p:tgtEl>
                                        <p:attrNameLst>
                                          <p:attrName>ppt_y</p:attrName>
                                        </p:attrNameLst>
                                      </p:cBhvr>
                                      <p:tavLst>
                                        <p:tav tm="0">
                                          <p:val>
                                            <p:strVal val="#ppt_y+#ppt_h*1.125000"/>
                                          </p:val>
                                        </p:tav>
                                        <p:tav tm="100000">
                                          <p:val>
                                            <p:strVal val="#ppt_y"/>
                                          </p:val>
                                        </p:tav>
                                      </p:tavLst>
                                    </p:anim>
                                    <p:animEffect transition="in" filter="wipe(up)">
                                      <p:cBhvr>
                                        <p:cTn id="90" dur="500"/>
                                        <p:tgtEl>
                                          <p:spTgt spid="148"/>
                                        </p:tgtEl>
                                      </p:cBhvr>
                                    </p:animEffect>
                                  </p:childTnLst>
                                </p:cTn>
                              </p:par>
                              <p:par>
                                <p:cTn id="91" presetID="12" presetClass="entr" presetSubtype="4" fill="hold" grpId="0" nodeType="withEffect">
                                  <p:stCondLst>
                                    <p:cond delay="3200"/>
                                  </p:stCondLst>
                                  <p:childTnLst>
                                    <p:set>
                                      <p:cBhvr>
                                        <p:cTn id="92" dur="1" fill="hold">
                                          <p:stCondLst>
                                            <p:cond delay="0"/>
                                          </p:stCondLst>
                                        </p:cTn>
                                        <p:tgtEl>
                                          <p:spTgt spid="152"/>
                                        </p:tgtEl>
                                        <p:attrNameLst>
                                          <p:attrName>style.visibility</p:attrName>
                                        </p:attrNameLst>
                                      </p:cBhvr>
                                      <p:to>
                                        <p:strVal val="visible"/>
                                      </p:to>
                                    </p:set>
                                    <p:anim calcmode="lin" valueType="num">
                                      <p:cBhvr additive="base">
                                        <p:cTn id="93" dur="500"/>
                                        <p:tgtEl>
                                          <p:spTgt spid="152"/>
                                        </p:tgtEl>
                                        <p:attrNameLst>
                                          <p:attrName>ppt_y</p:attrName>
                                        </p:attrNameLst>
                                      </p:cBhvr>
                                      <p:tavLst>
                                        <p:tav tm="0">
                                          <p:val>
                                            <p:strVal val="#ppt_y+#ppt_h*1.125000"/>
                                          </p:val>
                                        </p:tav>
                                        <p:tav tm="100000">
                                          <p:val>
                                            <p:strVal val="#ppt_y"/>
                                          </p:val>
                                        </p:tav>
                                      </p:tavLst>
                                    </p:anim>
                                    <p:animEffect transition="in" filter="wipe(up)">
                                      <p:cBhvr>
                                        <p:cTn id="94" dur="500"/>
                                        <p:tgtEl>
                                          <p:spTgt spid="152"/>
                                        </p:tgtEl>
                                      </p:cBhvr>
                                    </p:animEffect>
                                  </p:childTnLst>
                                </p:cTn>
                              </p:par>
                            </p:childTnLst>
                          </p:cTn>
                        </p:par>
                        <p:par>
                          <p:cTn id="95" fill="hold">
                            <p:stCondLst>
                              <p:cond delay="5300"/>
                            </p:stCondLst>
                            <p:childTnLst>
                              <p:par>
                                <p:cTn id="96" presetID="10" presetClass="entr" presetSubtype="0" fill="hold" grpId="0" nodeType="afterEffect">
                                  <p:stCondLst>
                                    <p:cond delay="0"/>
                                  </p:stCondLst>
                                  <p:childTnLst>
                                    <p:set>
                                      <p:cBhvr>
                                        <p:cTn id="97" dur="1" fill="hold">
                                          <p:stCondLst>
                                            <p:cond delay="0"/>
                                          </p:stCondLst>
                                        </p:cTn>
                                        <p:tgtEl>
                                          <p:spTgt spid="153"/>
                                        </p:tgtEl>
                                        <p:attrNameLst>
                                          <p:attrName>style.visibility</p:attrName>
                                        </p:attrNameLst>
                                      </p:cBhvr>
                                      <p:to>
                                        <p:strVal val="visible"/>
                                      </p:to>
                                    </p:set>
                                    <p:animEffect transition="in" filter="fade">
                                      <p:cBhvr>
                                        <p:cTn id="98" dur="20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5" grpId="0" animBg="1"/>
      <p:bldP spid="106" grpId="0"/>
      <p:bldP spid="107" grpId="0"/>
      <p:bldP spid="35" grpId="0" animBg="1"/>
      <p:bldP spid="144" grpId="0"/>
      <p:bldP spid="145" grpId="0"/>
      <p:bldP spid="146" grpId="0"/>
      <p:bldP spid="147" grpId="0"/>
      <p:bldP spid="148" grpId="0"/>
      <p:bldP spid="149" grpId="0"/>
      <p:bldP spid="150" grpId="0"/>
      <p:bldP spid="151" grpId="0"/>
      <p:bldP spid="152" grpId="0"/>
      <p:bldP spid="153" grpId="0"/>
    </p:bldLst>
  </p:timing>
</p:sld>
</file>

<file path=ppt/tags/tag1.xml><?xml version="1.0" encoding="utf-8"?>
<p:tagLst xmlns:a="http://schemas.openxmlformats.org/drawingml/2006/main" xmlns:r="http://schemas.openxmlformats.org/officeDocument/2006/relationships" xmlns:p="http://schemas.openxmlformats.org/presentationml/2006/main">
  <p:tag name="SELECTED" val="True"/>
</p:tagLst>
</file>

<file path=ppt/tags/tag10.xml><?xml version="1.0" encoding="utf-8"?>
<p:tagLst xmlns:a="http://schemas.openxmlformats.org/drawingml/2006/main" xmlns:r="http://schemas.openxmlformats.org/officeDocument/2006/relationships" xmlns:p="http://schemas.openxmlformats.org/presentationml/2006/main">
  <p:tag name="SELECTED" val="True"/>
</p:tagLst>
</file>

<file path=ppt/tags/tag11.xml><?xml version="1.0" encoding="utf-8"?>
<p:tagLst xmlns:a="http://schemas.openxmlformats.org/drawingml/2006/main" xmlns:r="http://schemas.openxmlformats.org/officeDocument/2006/relationships" xmlns:p="http://schemas.openxmlformats.org/presentationml/2006/main">
  <p:tag name="SELECTED" val="True"/>
</p:tagLst>
</file>

<file path=ppt/tags/tag12.xml><?xml version="1.0" encoding="utf-8"?>
<p:tagLst xmlns:a="http://schemas.openxmlformats.org/drawingml/2006/main" xmlns:r="http://schemas.openxmlformats.org/officeDocument/2006/relationships" xmlns:p="http://schemas.openxmlformats.org/presentationml/2006/main">
  <p:tag name="SELECTED" val="True"/>
</p:tagLst>
</file>

<file path=ppt/tags/tag13.xml><?xml version="1.0" encoding="utf-8"?>
<p:tagLst xmlns:a="http://schemas.openxmlformats.org/drawingml/2006/main" xmlns:r="http://schemas.openxmlformats.org/officeDocument/2006/relationships" xmlns:p="http://schemas.openxmlformats.org/presentationml/2006/main">
  <p:tag name="SELECTED" val="True"/>
</p:tagLst>
</file>

<file path=ppt/tags/tag14.xml><?xml version="1.0" encoding="utf-8"?>
<p:tagLst xmlns:a="http://schemas.openxmlformats.org/drawingml/2006/main" xmlns:r="http://schemas.openxmlformats.org/officeDocument/2006/relationships" xmlns:p="http://schemas.openxmlformats.org/presentationml/2006/main">
  <p:tag name="SELECTED" val="True"/>
</p:tagLst>
</file>

<file path=ppt/tags/tag15.xml><?xml version="1.0" encoding="utf-8"?>
<p:tagLst xmlns:a="http://schemas.openxmlformats.org/drawingml/2006/main" xmlns:r="http://schemas.openxmlformats.org/officeDocument/2006/relationships" xmlns:p="http://schemas.openxmlformats.org/presentationml/2006/main">
  <p:tag name="SELECTED" val="True"/>
</p:tagLst>
</file>

<file path=ppt/tags/tag16.xml><?xml version="1.0" encoding="utf-8"?>
<p:tagLst xmlns:a="http://schemas.openxmlformats.org/drawingml/2006/main" xmlns:r="http://schemas.openxmlformats.org/officeDocument/2006/relationships" xmlns:p="http://schemas.openxmlformats.org/presentationml/2006/main">
  <p:tag name="SELECTED" val="True"/>
</p:tagLst>
</file>

<file path=ppt/tags/tag17.xml><?xml version="1.0" encoding="utf-8"?>
<p:tagLst xmlns:a="http://schemas.openxmlformats.org/drawingml/2006/main" xmlns:r="http://schemas.openxmlformats.org/officeDocument/2006/relationships" xmlns:p="http://schemas.openxmlformats.org/presentationml/2006/main">
  <p:tag name="SELECTED" val="True"/>
</p:tagLst>
</file>

<file path=ppt/tags/tag18.xml><?xml version="1.0" encoding="utf-8"?>
<p:tagLst xmlns:a="http://schemas.openxmlformats.org/drawingml/2006/main" xmlns:r="http://schemas.openxmlformats.org/officeDocument/2006/relationships" xmlns:p="http://schemas.openxmlformats.org/presentationml/2006/main">
  <p:tag name="SELECTED" val="True"/>
</p:tagLst>
</file>

<file path=ppt/tags/tag19.xml><?xml version="1.0" encoding="utf-8"?>
<p:tagLst xmlns:a="http://schemas.openxmlformats.org/drawingml/2006/main" xmlns:r="http://schemas.openxmlformats.org/officeDocument/2006/relationships" xmlns:p="http://schemas.openxmlformats.org/presentationml/2006/main">
  <p:tag name="SELECTED" val="True"/>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20.xml><?xml version="1.0" encoding="utf-8"?>
<p:tagLst xmlns:a="http://schemas.openxmlformats.org/drawingml/2006/main" xmlns:r="http://schemas.openxmlformats.org/officeDocument/2006/relationships" xmlns:p="http://schemas.openxmlformats.org/presentationml/2006/main">
  <p:tag name="SELECTED" val="True"/>
</p:tagLst>
</file>

<file path=ppt/tags/tag21.xml><?xml version="1.0" encoding="utf-8"?>
<p:tagLst xmlns:a="http://schemas.openxmlformats.org/drawingml/2006/main" xmlns:r="http://schemas.openxmlformats.org/officeDocument/2006/relationships" xmlns:p="http://schemas.openxmlformats.org/presentationml/2006/main">
  <p:tag name="SELECTED" val="True"/>
</p:tagLst>
</file>

<file path=ppt/tags/tag22.xml><?xml version="1.0" encoding="utf-8"?>
<p:tagLst xmlns:a="http://schemas.openxmlformats.org/drawingml/2006/main" xmlns:r="http://schemas.openxmlformats.org/officeDocument/2006/relationships" xmlns:p="http://schemas.openxmlformats.org/presentationml/2006/main">
  <p:tag name="SELECTED" val="True"/>
</p:tagLst>
</file>

<file path=ppt/tags/tag23.xml><?xml version="1.0" encoding="utf-8"?>
<p:tagLst xmlns:a="http://schemas.openxmlformats.org/drawingml/2006/main" xmlns:r="http://schemas.openxmlformats.org/officeDocument/2006/relationships" xmlns:p="http://schemas.openxmlformats.org/presentationml/2006/main">
  <p:tag name="SELECTED" val="True"/>
</p:tagLst>
</file>

<file path=ppt/tags/tag24.xml><?xml version="1.0" encoding="utf-8"?>
<p:tagLst xmlns:a="http://schemas.openxmlformats.org/drawingml/2006/main" xmlns:r="http://schemas.openxmlformats.org/officeDocument/2006/relationships" xmlns:p="http://schemas.openxmlformats.org/presentationml/2006/main">
  <p:tag name="SELECTED" val="True"/>
</p:tagLst>
</file>

<file path=ppt/tags/tag25.xml><?xml version="1.0" encoding="utf-8"?>
<p:tagLst xmlns:a="http://schemas.openxmlformats.org/drawingml/2006/main" xmlns:r="http://schemas.openxmlformats.org/officeDocument/2006/relationships" xmlns:p="http://schemas.openxmlformats.org/presentationml/2006/main">
  <p:tag name="SELECTED" val="True"/>
</p:tagLst>
</file>

<file path=ppt/tags/tag26.xml><?xml version="1.0" encoding="utf-8"?>
<p:tagLst xmlns:a="http://schemas.openxmlformats.org/drawingml/2006/main" xmlns:r="http://schemas.openxmlformats.org/officeDocument/2006/relationships" xmlns:p="http://schemas.openxmlformats.org/presentationml/2006/main">
  <p:tag name="SELECTED" val="True"/>
</p:tagLst>
</file>

<file path=ppt/tags/tag27.xml><?xml version="1.0" encoding="utf-8"?>
<p:tagLst xmlns:a="http://schemas.openxmlformats.org/drawingml/2006/main" xmlns:r="http://schemas.openxmlformats.org/officeDocument/2006/relationships" xmlns:p="http://schemas.openxmlformats.org/presentationml/2006/main">
  <p:tag name="SELECTED" val="True"/>
</p:tagLst>
</file>

<file path=ppt/tags/tag28.xml><?xml version="1.0" encoding="utf-8"?>
<p:tagLst xmlns:a="http://schemas.openxmlformats.org/drawingml/2006/main" xmlns:r="http://schemas.openxmlformats.org/officeDocument/2006/relationships" xmlns:p="http://schemas.openxmlformats.org/presentationml/2006/main">
  <p:tag name="SELECTED" val="True"/>
</p:tagLst>
</file>

<file path=ppt/tags/tag29.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30.xml><?xml version="1.0" encoding="utf-8"?>
<p:tagLst xmlns:a="http://schemas.openxmlformats.org/drawingml/2006/main" xmlns:r="http://schemas.openxmlformats.org/officeDocument/2006/relationships" xmlns:p="http://schemas.openxmlformats.org/presentationml/2006/main">
  <p:tag name="SELECTED" val="True"/>
</p:tagLst>
</file>

<file path=ppt/tags/tag31.xml><?xml version="1.0" encoding="utf-8"?>
<p:tagLst xmlns:a="http://schemas.openxmlformats.org/drawingml/2006/main" xmlns:r="http://schemas.openxmlformats.org/officeDocument/2006/relationships" xmlns:p="http://schemas.openxmlformats.org/presentationml/2006/main">
  <p:tag name="SELECTED" val="True"/>
</p:tagLst>
</file>

<file path=ppt/tags/tag32.xml><?xml version="1.0" encoding="utf-8"?>
<p:tagLst xmlns:a="http://schemas.openxmlformats.org/drawingml/2006/main" xmlns:r="http://schemas.openxmlformats.org/officeDocument/2006/relationships" xmlns:p="http://schemas.openxmlformats.org/presentationml/2006/main">
  <p:tag name="SELECTED" val="True"/>
</p:tagLst>
</file>

<file path=ppt/tags/tag33.xml><?xml version="1.0" encoding="utf-8"?>
<p:tagLst xmlns:a="http://schemas.openxmlformats.org/drawingml/2006/main" xmlns:r="http://schemas.openxmlformats.org/officeDocument/2006/relationships" xmlns:p="http://schemas.openxmlformats.org/presentationml/2006/main">
  <p:tag name="SELECTED" val="True"/>
</p:tagLst>
</file>

<file path=ppt/tags/tag34.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SELECTED" val="True"/>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ags/tag8.xml><?xml version="1.0" encoding="utf-8"?>
<p:tagLst xmlns:a="http://schemas.openxmlformats.org/drawingml/2006/main" xmlns:r="http://schemas.openxmlformats.org/officeDocument/2006/relationships" xmlns:p="http://schemas.openxmlformats.org/presentationml/2006/main">
  <p:tag name="SELECTED" val="True"/>
</p:tagLst>
</file>

<file path=ppt/tags/tag9.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406</TotalTime>
  <Words>2543</Words>
  <Application>Microsoft Office PowerPoint</Application>
  <PresentationFormat>全屏显示(16:9)</PresentationFormat>
  <Paragraphs>516</Paragraphs>
  <Slides>35</Slides>
  <Notes>35</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35</vt:i4>
      </vt:variant>
    </vt:vector>
  </HeadingPairs>
  <TitlesOfParts>
    <vt:vector size="50" baseType="lpstr">
      <vt:lpstr>黑体</vt:lpstr>
      <vt:lpstr>楷体</vt:lpstr>
      <vt:lpstr>幼圆</vt:lpstr>
      <vt:lpstr>方正兰亭细黑_GBK_M</vt:lpstr>
      <vt:lpstr>Earth</vt:lpstr>
      <vt:lpstr>方正兰亭细黑_GBK</vt:lpstr>
      <vt:lpstr>Kozuka Gothic Pro R</vt:lpstr>
      <vt:lpstr>ITC Avant Garde Pro Md</vt:lpstr>
      <vt:lpstr>华文琥珀</vt:lpstr>
      <vt:lpstr>Watford DB</vt:lpstr>
      <vt:lpstr>Segoe UI Black</vt:lpstr>
      <vt:lpstr>Calibri</vt:lpstr>
      <vt:lpstr>Arial</vt:lpstr>
      <vt:lpstr>Monaco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www.microsoft.com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1111111111</dc:title>
  <dc:creator>User</dc:creator>
  <cp:lastModifiedBy>邓 新宇</cp:lastModifiedBy>
  <cp:revision>61</cp:revision>
  <dcterms:created xsi:type="dcterms:W3CDTF">2015-01-23T04:02:45Z</dcterms:created>
  <dcterms:modified xsi:type="dcterms:W3CDTF">2020-11-08T07:17:09Z</dcterms:modified>
</cp:coreProperties>
</file>